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5"/>
  </p:sldMasterIdLst>
  <p:notesMasterIdLst>
    <p:notesMasterId r:id="rId62"/>
  </p:notesMasterIdLst>
  <p:handoutMasterIdLst>
    <p:handoutMasterId r:id="rId63"/>
  </p:handoutMasterIdLst>
  <p:sldIdLst>
    <p:sldId id="381" r:id="rId6"/>
    <p:sldId id="268" r:id="rId7"/>
    <p:sldId id="269" r:id="rId8"/>
    <p:sldId id="270" r:id="rId9"/>
    <p:sldId id="272" r:id="rId10"/>
    <p:sldId id="273" r:id="rId11"/>
    <p:sldId id="274" r:id="rId12"/>
    <p:sldId id="310" r:id="rId13"/>
    <p:sldId id="311" r:id="rId14"/>
    <p:sldId id="312" r:id="rId15"/>
    <p:sldId id="313" r:id="rId16"/>
    <p:sldId id="314" r:id="rId17"/>
    <p:sldId id="315" r:id="rId18"/>
    <p:sldId id="316" r:id="rId19"/>
    <p:sldId id="317" r:id="rId20"/>
    <p:sldId id="318" r:id="rId21"/>
    <p:sldId id="319" r:id="rId22"/>
    <p:sldId id="320" r:id="rId23"/>
    <p:sldId id="321" r:id="rId24"/>
    <p:sldId id="322" r:id="rId25"/>
    <p:sldId id="323" r:id="rId26"/>
    <p:sldId id="324" r:id="rId27"/>
    <p:sldId id="325" r:id="rId28"/>
    <p:sldId id="326" r:id="rId29"/>
    <p:sldId id="327" r:id="rId30"/>
    <p:sldId id="328" r:id="rId31"/>
    <p:sldId id="329" r:id="rId32"/>
    <p:sldId id="330" r:id="rId33"/>
    <p:sldId id="331" r:id="rId34"/>
    <p:sldId id="332" r:id="rId35"/>
    <p:sldId id="333" r:id="rId36"/>
    <p:sldId id="334" r:id="rId37"/>
    <p:sldId id="335" r:id="rId38"/>
    <p:sldId id="336" r:id="rId39"/>
    <p:sldId id="337" r:id="rId40"/>
    <p:sldId id="338" r:id="rId41"/>
    <p:sldId id="339" r:id="rId42"/>
    <p:sldId id="340" r:id="rId43"/>
    <p:sldId id="341" r:id="rId44"/>
    <p:sldId id="342" r:id="rId45"/>
    <p:sldId id="343" r:id="rId46"/>
    <p:sldId id="344" r:id="rId47"/>
    <p:sldId id="345" r:id="rId48"/>
    <p:sldId id="346" r:id="rId49"/>
    <p:sldId id="347" r:id="rId50"/>
    <p:sldId id="348" r:id="rId51"/>
    <p:sldId id="349" r:id="rId52"/>
    <p:sldId id="350" r:id="rId53"/>
    <p:sldId id="351" r:id="rId54"/>
    <p:sldId id="352" r:id="rId55"/>
    <p:sldId id="353" r:id="rId56"/>
    <p:sldId id="354" r:id="rId57"/>
    <p:sldId id="355" r:id="rId58"/>
    <p:sldId id="356" r:id="rId59"/>
    <p:sldId id="357" r:id="rId60"/>
    <p:sldId id="358" r:id="rId61"/>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Calibri" charset="0"/>
        <a:ea typeface="+mn-ea"/>
        <a:cs typeface="+mn-cs"/>
      </a:defRPr>
    </a:lvl1pPr>
    <a:lvl2pPr marL="457200" algn="l" rtl="0" eaLnBrk="0" fontAlgn="base" hangingPunct="0">
      <a:spcBef>
        <a:spcPct val="0"/>
      </a:spcBef>
      <a:spcAft>
        <a:spcPct val="0"/>
      </a:spcAft>
      <a:defRPr kern="1200">
        <a:solidFill>
          <a:schemeClr val="tx1"/>
        </a:solidFill>
        <a:latin typeface="Calibri" charset="0"/>
        <a:ea typeface="+mn-ea"/>
        <a:cs typeface="+mn-cs"/>
      </a:defRPr>
    </a:lvl2pPr>
    <a:lvl3pPr marL="914400" algn="l" rtl="0" eaLnBrk="0" fontAlgn="base" hangingPunct="0">
      <a:spcBef>
        <a:spcPct val="0"/>
      </a:spcBef>
      <a:spcAft>
        <a:spcPct val="0"/>
      </a:spcAft>
      <a:defRPr kern="1200">
        <a:solidFill>
          <a:schemeClr val="tx1"/>
        </a:solidFill>
        <a:latin typeface="Calibri" charset="0"/>
        <a:ea typeface="+mn-ea"/>
        <a:cs typeface="+mn-cs"/>
      </a:defRPr>
    </a:lvl3pPr>
    <a:lvl4pPr marL="1371600" algn="l" rtl="0" eaLnBrk="0" fontAlgn="base" hangingPunct="0">
      <a:spcBef>
        <a:spcPct val="0"/>
      </a:spcBef>
      <a:spcAft>
        <a:spcPct val="0"/>
      </a:spcAft>
      <a:defRPr kern="1200">
        <a:solidFill>
          <a:schemeClr val="tx1"/>
        </a:solidFill>
        <a:latin typeface="Calibri" charset="0"/>
        <a:ea typeface="+mn-ea"/>
        <a:cs typeface="+mn-cs"/>
      </a:defRPr>
    </a:lvl4pPr>
    <a:lvl5pPr marL="1828800" algn="l" rtl="0" eaLnBrk="0" fontAlgn="base" hangingPunct="0">
      <a:spcBef>
        <a:spcPct val="0"/>
      </a:spcBef>
      <a:spcAft>
        <a:spcPct val="0"/>
      </a:spcAft>
      <a:defRPr kern="1200">
        <a:solidFill>
          <a:schemeClr val="tx1"/>
        </a:solidFill>
        <a:latin typeface="Calibri" charset="0"/>
        <a:ea typeface="+mn-ea"/>
        <a:cs typeface="+mn-cs"/>
      </a:defRPr>
    </a:lvl5pPr>
    <a:lvl6pPr marL="2286000" algn="l" defTabSz="914400" rtl="0" eaLnBrk="1" latinLnBrk="0" hangingPunct="1">
      <a:defRPr kern="1200">
        <a:solidFill>
          <a:schemeClr val="tx1"/>
        </a:solidFill>
        <a:latin typeface="Calibri" charset="0"/>
        <a:ea typeface="+mn-ea"/>
        <a:cs typeface="+mn-cs"/>
      </a:defRPr>
    </a:lvl6pPr>
    <a:lvl7pPr marL="2743200" algn="l" defTabSz="914400" rtl="0" eaLnBrk="1" latinLnBrk="0" hangingPunct="1">
      <a:defRPr kern="1200">
        <a:solidFill>
          <a:schemeClr val="tx1"/>
        </a:solidFill>
        <a:latin typeface="Calibri" charset="0"/>
        <a:ea typeface="+mn-ea"/>
        <a:cs typeface="+mn-cs"/>
      </a:defRPr>
    </a:lvl7pPr>
    <a:lvl8pPr marL="3200400" algn="l" defTabSz="914400" rtl="0" eaLnBrk="1" latinLnBrk="0" hangingPunct="1">
      <a:defRPr kern="1200">
        <a:solidFill>
          <a:schemeClr val="tx1"/>
        </a:solidFill>
        <a:latin typeface="Calibri" charset="0"/>
        <a:ea typeface="+mn-ea"/>
        <a:cs typeface="+mn-cs"/>
      </a:defRPr>
    </a:lvl8pPr>
    <a:lvl9pPr marL="3657600" algn="l" defTabSz="914400" rtl="0" eaLnBrk="1" latinLnBrk="0" hangingPunct="1">
      <a:defRPr kern="1200">
        <a:solidFill>
          <a:schemeClr val="tx1"/>
        </a:solidFill>
        <a:latin typeface="Calibri" charset="0"/>
        <a:ea typeface="+mn-ea"/>
        <a:cs typeface="+mn-cs"/>
      </a:defRPr>
    </a:lvl9pPr>
  </p:defaultTextStyle>
  <p:extLst>
    <p:ext uri="{EFAFB233-063F-42B5-8137-9DF3F51BA10A}">
      <p15:sldGuideLst xmlns:p15="http://schemas.microsoft.com/office/powerpoint/2012/main">
        <p15:guide id="1" orient="horz" pos="2184"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riola, Courtney A" initials="TCA" lastIdx="1" clrIdx="0">
    <p:extLst>
      <p:ext uri="{19B8F6BF-5375-455C-9EA6-DF929625EA0E}">
        <p15:presenceInfo xmlns:p15="http://schemas.microsoft.com/office/powerpoint/2012/main" userId="S-1-5-21-4027829005-1107895287-290554039-15643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4A78"/>
    <a:srgbClr val="A30000"/>
    <a:srgbClr val="0000A3"/>
    <a:srgbClr val="006298"/>
    <a:srgbClr val="FF6300"/>
    <a:srgbClr val="E9255F"/>
    <a:srgbClr val="0098D4"/>
    <a:srgbClr val="00B8E7"/>
    <a:srgbClr val="81D0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870" autoAdjust="0"/>
    <p:restoredTop sz="96374" autoAdjust="0"/>
  </p:normalViewPr>
  <p:slideViewPr>
    <p:cSldViewPr snapToGrid="0" snapToObjects="1">
      <p:cViewPr varScale="1">
        <p:scale>
          <a:sx n="79" d="100"/>
          <a:sy n="79" d="100"/>
        </p:scale>
        <p:origin x="254" y="62"/>
      </p:cViewPr>
      <p:guideLst>
        <p:guide orient="horz" pos="2184"/>
        <p:guide pos="3840"/>
      </p:guideLst>
    </p:cSldViewPr>
  </p:slideViewPr>
  <p:outlineViewPr>
    <p:cViewPr>
      <p:scale>
        <a:sx n="33" d="100"/>
        <a:sy n="33" d="100"/>
      </p:scale>
      <p:origin x="0" y="-4104"/>
    </p:cViewPr>
    <p:sldLst>
      <p:sld r:id="rId1" collapse="1"/>
      <p:sld r:id="rId2" collapse="1"/>
      <p:sld r:id="rId3" collapse="1"/>
      <p:sld r:id="rId4" collapse="1"/>
      <p:sld r:id="rId5" collapse="1"/>
      <p:sld r:id="rId6" collapse="1"/>
      <p:sld r:id="rId7" collapse="1"/>
      <p:sld r:id="rId8" collapse="1"/>
      <p:sld r:id="rId9" collapse="1"/>
      <p:sld r:id="rId10" collapse="1"/>
      <p:sld r:id="rId11" collapse="1"/>
      <p:sld r:id="rId12" collapse="1"/>
      <p:sld r:id="rId13" collapse="1"/>
      <p:sld r:id="rId14" collapse="1"/>
      <p:sld r:id="rId15" collapse="1"/>
      <p:sld r:id="rId16" collapse="1"/>
      <p:sld r:id="rId17" collapse="1"/>
      <p:sld r:id="rId18" collapse="1"/>
      <p:sld r:id="rId19" collapse="1"/>
      <p:sld r:id="rId20" collapse="1"/>
      <p:sld r:id="rId21" collapse="1"/>
      <p:sld r:id="rId22" collapse="1"/>
      <p:sld r:id="rId23" collapse="1"/>
      <p:sld r:id="rId24" collapse="1"/>
      <p:sld r:id="rId25" collapse="1"/>
      <p:sld r:id="rId26" collapse="1"/>
      <p:sld r:id="rId27" collapse="1"/>
      <p:sld r:id="rId28" collapse="1"/>
      <p:sld r:id="rId29" collapse="1"/>
      <p:sld r:id="rId30" collapse="1"/>
      <p:sld r:id="rId31" collapse="1"/>
      <p:sld r:id="rId32" collapse="1"/>
      <p:sld r:id="rId33" collapse="1"/>
      <p:sld r:id="rId34" collapse="1"/>
      <p:sld r:id="rId35" collapse="1"/>
      <p:sld r:id="rId36" collapse="1"/>
      <p:sld r:id="rId37" collapse="1"/>
      <p:sld r:id="rId38" collapse="1"/>
      <p:sld r:id="rId39" collapse="1"/>
      <p:sld r:id="rId40" collapse="1"/>
      <p:sld r:id="rId41" collapse="1"/>
      <p:sld r:id="rId42" collapse="1"/>
      <p:sld r:id="rId43" collapse="1"/>
      <p:sld r:id="rId44" collapse="1"/>
      <p:sld r:id="rId45" collapse="1"/>
      <p:sld r:id="rId46" collapse="1"/>
      <p:sld r:id="rId47" collapse="1"/>
      <p:sld r:id="rId48" collapse="1"/>
      <p:sld r:id="rId49" collapse="1"/>
      <p:sld r:id="rId50" collapse="1"/>
      <p:sld r:id="rId51" collapse="1"/>
      <p:sld r:id="rId52" collapse="1"/>
      <p:sld r:id="rId53" collapse="1"/>
      <p:sld r:id="rId54" collapse="1"/>
      <p:sld r:id="rId55" collapse="1"/>
      <p:sld r:id="rId56" collapse="1"/>
    </p:sldLst>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87" d="100"/>
          <a:sy n="87" d="100"/>
        </p:scale>
        <p:origin x="3090" y="84"/>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handoutMaster" Target="handoutMasters/handoutMaster1.xml"/><Relationship Id="rId68"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viewProps" Target="viewProps.xml"/><Relationship Id="rId5" Type="http://schemas.openxmlformats.org/officeDocument/2006/relationships/slideMaster" Target="slideMasters/slideMaster1.xml"/><Relationship Id="rId61" Type="http://schemas.openxmlformats.org/officeDocument/2006/relationships/slide" Target="slides/slide56.xml"/><Relationship Id="rId19" Type="http://schemas.openxmlformats.org/officeDocument/2006/relationships/slide" Target="slides/slide1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commentAuthors" Target="commentAuthor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theme" Target="theme/theme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notesMaster" Target="notesMasters/notesMaster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s>
</file>

<file path=ppt/_rels/viewProps.xml.rels><?xml version="1.0" encoding="UTF-8" standalone="yes"?>
<Relationships xmlns="http://schemas.openxmlformats.org/package/2006/relationships"><Relationship Id="rId13" Type="http://schemas.openxmlformats.org/officeDocument/2006/relationships/slide" Target="slides/slide13.xml"/><Relationship Id="rId18" Type="http://schemas.openxmlformats.org/officeDocument/2006/relationships/slide" Target="slides/slide18.xml"/><Relationship Id="rId26" Type="http://schemas.openxmlformats.org/officeDocument/2006/relationships/slide" Target="slides/slide26.xml"/><Relationship Id="rId39" Type="http://schemas.openxmlformats.org/officeDocument/2006/relationships/slide" Target="slides/slide39.xml"/><Relationship Id="rId21" Type="http://schemas.openxmlformats.org/officeDocument/2006/relationships/slide" Target="slides/slide21.xml"/><Relationship Id="rId34" Type="http://schemas.openxmlformats.org/officeDocument/2006/relationships/slide" Target="slides/slide34.xml"/><Relationship Id="rId42" Type="http://schemas.openxmlformats.org/officeDocument/2006/relationships/slide" Target="slides/slide42.xml"/><Relationship Id="rId47" Type="http://schemas.openxmlformats.org/officeDocument/2006/relationships/slide" Target="slides/slide47.xml"/><Relationship Id="rId50" Type="http://schemas.openxmlformats.org/officeDocument/2006/relationships/slide" Target="slides/slide50.xml"/><Relationship Id="rId55" Type="http://schemas.openxmlformats.org/officeDocument/2006/relationships/slide" Target="slides/slide55.xml"/><Relationship Id="rId7" Type="http://schemas.openxmlformats.org/officeDocument/2006/relationships/slide" Target="slides/slide7.xml"/><Relationship Id="rId12" Type="http://schemas.openxmlformats.org/officeDocument/2006/relationships/slide" Target="slides/slide12.xml"/><Relationship Id="rId17" Type="http://schemas.openxmlformats.org/officeDocument/2006/relationships/slide" Target="slides/slide17.xml"/><Relationship Id="rId25" Type="http://schemas.openxmlformats.org/officeDocument/2006/relationships/slide" Target="slides/slide25.xml"/><Relationship Id="rId33" Type="http://schemas.openxmlformats.org/officeDocument/2006/relationships/slide" Target="slides/slide33.xml"/><Relationship Id="rId38" Type="http://schemas.openxmlformats.org/officeDocument/2006/relationships/slide" Target="slides/slide38.xml"/><Relationship Id="rId46" Type="http://schemas.openxmlformats.org/officeDocument/2006/relationships/slide" Target="slides/slide46.xml"/><Relationship Id="rId2" Type="http://schemas.openxmlformats.org/officeDocument/2006/relationships/slide" Target="slides/slide2.xml"/><Relationship Id="rId16" Type="http://schemas.openxmlformats.org/officeDocument/2006/relationships/slide" Target="slides/slide16.xml"/><Relationship Id="rId20" Type="http://schemas.openxmlformats.org/officeDocument/2006/relationships/slide" Target="slides/slide20.xml"/><Relationship Id="rId29" Type="http://schemas.openxmlformats.org/officeDocument/2006/relationships/slide" Target="slides/slide29.xml"/><Relationship Id="rId41" Type="http://schemas.openxmlformats.org/officeDocument/2006/relationships/slide" Target="slides/slide41.xml"/><Relationship Id="rId54" Type="http://schemas.openxmlformats.org/officeDocument/2006/relationships/slide" Target="slides/slide54.xml"/><Relationship Id="rId1" Type="http://schemas.openxmlformats.org/officeDocument/2006/relationships/slide" Target="slides/slide1.xml"/><Relationship Id="rId6" Type="http://schemas.openxmlformats.org/officeDocument/2006/relationships/slide" Target="slides/slide6.xml"/><Relationship Id="rId11" Type="http://schemas.openxmlformats.org/officeDocument/2006/relationships/slide" Target="slides/slide11.xml"/><Relationship Id="rId24" Type="http://schemas.openxmlformats.org/officeDocument/2006/relationships/slide" Target="slides/slide24.xml"/><Relationship Id="rId32" Type="http://schemas.openxmlformats.org/officeDocument/2006/relationships/slide" Target="slides/slide32.xml"/><Relationship Id="rId37" Type="http://schemas.openxmlformats.org/officeDocument/2006/relationships/slide" Target="slides/slide37.xml"/><Relationship Id="rId40" Type="http://schemas.openxmlformats.org/officeDocument/2006/relationships/slide" Target="slides/slide40.xml"/><Relationship Id="rId45" Type="http://schemas.openxmlformats.org/officeDocument/2006/relationships/slide" Target="slides/slide45.xml"/><Relationship Id="rId53" Type="http://schemas.openxmlformats.org/officeDocument/2006/relationships/slide" Target="slides/slide53.xml"/><Relationship Id="rId5" Type="http://schemas.openxmlformats.org/officeDocument/2006/relationships/slide" Target="slides/slide5.xml"/><Relationship Id="rId15" Type="http://schemas.openxmlformats.org/officeDocument/2006/relationships/slide" Target="slides/slide15.xml"/><Relationship Id="rId23" Type="http://schemas.openxmlformats.org/officeDocument/2006/relationships/slide" Target="slides/slide23.xml"/><Relationship Id="rId28" Type="http://schemas.openxmlformats.org/officeDocument/2006/relationships/slide" Target="slides/slide28.xml"/><Relationship Id="rId36" Type="http://schemas.openxmlformats.org/officeDocument/2006/relationships/slide" Target="slides/slide36.xml"/><Relationship Id="rId49" Type="http://schemas.openxmlformats.org/officeDocument/2006/relationships/slide" Target="slides/slide49.xml"/><Relationship Id="rId10" Type="http://schemas.openxmlformats.org/officeDocument/2006/relationships/slide" Target="slides/slide10.xml"/><Relationship Id="rId19" Type="http://schemas.openxmlformats.org/officeDocument/2006/relationships/slide" Target="slides/slide19.xml"/><Relationship Id="rId31" Type="http://schemas.openxmlformats.org/officeDocument/2006/relationships/slide" Target="slides/slide31.xml"/><Relationship Id="rId44" Type="http://schemas.openxmlformats.org/officeDocument/2006/relationships/slide" Target="slides/slide44.xml"/><Relationship Id="rId52" Type="http://schemas.openxmlformats.org/officeDocument/2006/relationships/slide" Target="slides/slide52.xml"/><Relationship Id="rId4" Type="http://schemas.openxmlformats.org/officeDocument/2006/relationships/slide" Target="slides/slide4.xml"/><Relationship Id="rId9" Type="http://schemas.openxmlformats.org/officeDocument/2006/relationships/slide" Target="slides/slide9.xml"/><Relationship Id="rId14" Type="http://schemas.openxmlformats.org/officeDocument/2006/relationships/slide" Target="slides/slide14.xml"/><Relationship Id="rId22" Type="http://schemas.openxmlformats.org/officeDocument/2006/relationships/slide" Target="slides/slide22.xml"/><Relationship Id="rId27" Type="http://schemas.openxmlformats.org/officeDocument/2006/relationships/slide" Target="slides/slide27.xml"/><Relationship Id="rId30" Type="http://schemas.openxmlformats.org/officeDocument/2006/relationships/slide" Target="slides/slide30.xml"/><Relationship Id="rId35" Type="http://schemas.openxmlformats.org/officeDocument/2006/relationships/slide" Target="slides/slide35.xml"/><Relationship Id="rId43" Type="http://schemas.openxmlformats.org/officeDocument/2006/relationships/slide" Target="slides/slide43.xml"/><Relationship Id="rId48" Type="http://schemas.openxmlformats.org/officeDocument/2006/relationships/slide" Target="slides/slide48.xml"/><Relationship Id="rId56" Type="http://schemas.openxmlformats.org/officeDocument/2006/relationships/slide" Target="slides/slide56.xml"/><Relationship Id="rId8" Type="http://schemas.openxmlformats.org/officeDocument/2006/relationships/slide" Target="slides/slide8.xml"/><Relationship Id="rId51" Type="http://schemas.openxmlformats.org/officeDocument/2006/relationships/slide" Target="slides/slide51.xml"/><Relationship Id="rId3"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E8AA413-85C6-40F2-B867-268CAAA7E377}" type="datetimeFigureOut">
              <a:rPr lang="en-US" smtClean="0"/>
              <a:t>8/26/2019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67803E-66EE-42CE-8DFB-98553954E472}" type="slidenum">
              <a:rPr lang="en-US" smtClean="0"/>
              <a:t>‹#›</a:t>
            </a:fld>
            <a:endParaRPr lang="en-US"/>
          </a:p>
        </p:txBody>
      </p:sp>
    </p:spTree>
    <p:extLst>
      <p:ext uri="{BB962C8B-B14F-4D97-AF65-F5344CB8AC3E}">
        <p14:creationId xmlns:p14="http://schemas.microsoft.com/office/powerpoint/2010/main" val="2176210284"/>
      </p:ext>
    </p:extLst>
  </p:cSld>
  <p:clrMap bg1="lt1" tx1="dk1" bg2="lt2" tx2="dk2" accent1="accent1" accent2="accent2" accent3="accent3" accent4="accent4" accent5="accent5" accent6="accent6" hlink="hlink" folHlink="folHlink"/>
  <p:hf hdr="0" ftr="0" dt="0"/>
</p:handoutMaster>
</file>

<file path=ppt/media/image1.png>
</file>

<file path=ppt/media/image11.png>
</file>

<file path=ppt/media/image2.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86680D68-05FF-7942-990A-B21BB8E6CE33}" type="datetimeFigureOut">
              <a:rPr lang="en-US"/>
              <a:pPr>
                <a:defRPr/>
              </a:pPr>
              <a:t>8/26/2019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defRPr>
            </a:lvl1pPr>
          </a:lstStyle>
          <a:p>
            <a:pPr>
              <a:defRPr/>
            </a:pPr>
            <a:fld id="{91CAE60C-72A0-D14D-8733-C13212F694AD}" type="slidenum">
              <a:rPr lang="en-US"/>
              <a:pPr>
                <a:defRPr/>
              </a:pPr>
              <a:t>‹#›</a:t>
            </a:fld>
            <a:endParaRPr lang="en-US"/>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92" y="16"/>
            <a:ext cx="12191807" cy="6865874"/>
          </a:xfrm>
          <a:prstGeom prst="rect">
            <a:avLst/>
          </a:prstGeom>
        </p:spPr>
      </p:pic>
      <p:sp>
        <p:nvSpPr>
          <p:cNvPr id="2" name="Title 1"/>
          <p:cNvSpPr>
            <a:spLocks noGrp="1"/>
          </p:cNvSpPr>
          <p:nvPr>
            <p:ph type="title"/>
          </p:nvPr>
        </p:nvSpPr>
        <p:spPr>
          <a:xfrm>
            <a:off x="838200" y="2291187"/>
            <a:ext cx="10515600" cy="684026"/>
          </a:xfrm>
        </p:spPr>
        <p:txBody>
          <a:bodyPr/>
          <a:lstStyle>
            <a:lvl1pPr>
              <a:defRPr>
                <a:solidFill>
                  <a:schemeClr val="bg1"/>
                </a:solidFill>
              </a:defRPr>
            </a:lvl1pPr>
          </a:lstStyle>
          <a:p>
            <a:r>
              <a:rPr lang="en-US"/>
              <a:t>Click to edit Master title style</a:t>
            </a:r>
            <a:endParaRPr lang="en-US" dirty="0"/>
          </a:p>
        </p:txBody>
      </p:sp>
      <p:sp>
        <p:nvSpPr>
          <p:cNvPr id="3" name="Text Placeholder 2"/>
          <p:cNvSpPr>
            <a:spLocks noGrp="1"/>
          </p:cNvSpPr>
          <p:nvPr>
            <p:ph type="body" sz="quarter" idx="10" hasCustomPrompt="1"/>
          </p:nvPr>
        </p:nvSpPr>
        <p:spPr>
          <a:xfrm>
            <a:off x="4867275" y="3619985"/>
            <a:ext cx="2457450" cy="597477"/>
          </a:xfrm>
        </p:spPr>
        <p:txBody>
          <a:bodyPr>
            <a:normAutofit/>
          </a:bodyPr>
          <a:lstStyle>
            <a:lvl1pPr marL="0" indent="0" algn="ctr">
              <a:buNone/>
              <a:defRPr sz="2000" b="0" i="0">
                <a:solidFill>
                  <a:schemeClr val="bg1"/>
                </a:solidFill>
                <a:latin typeface="Arial" charset="0"/>
                <a:ea typeface="Arial" charset="0"/>
                <a:cs typeface="Arial" charset="0"/>
              </a:defRPr>
            </a:lvl1pPr>
          </a:lstStyle>
          <a:p>
            <a:pPr lvl="0"/>
            <a:r>
              <a:rPr lang="en-US" dirty="0"/>
              <a:t>Click to edit date</a:t>
            </a:r>
          </a:p>
        </p:txBody>
      </p:sp>
      <p:pic>
        <p:nvPicPr>
          <p:cNvPr id="9"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endParaRPr lang="en-IN" dirty="0"/>
          </a:p>
        </p:txBody>
      </p:sp>
    </p:spTree>
    <p:extLst>
      <p:ext uri="{BB962C8B-B14F-4D97-AF65-F5344CB8AC3E}">
        <p14:creationId xmlns:p14="http://schemas.microsoft.com/office/powerpoint/2010/main" val="1732658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0" name="Content Placeholder 2"/>
          <p:cNvSpPr>
            <a:spLocks noGrp="1"/>
          </p:cNvSpPr>
          <p:nvPr>
            <p:ph idx="1"/>
          </p:nvPr>
        </p:nvSpPr>
        <p:spPr>
          <a:xfrm>
            <a:off x="743576"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Edit Master text styles</a:t>
            </a:r>
          </a:p>
        </p:txBody>
      </p:sp>
      <p:sp>
        <p:nvSpPr>
          <p:cNvPr id="4" name="Text Placeholder 3"/>
          <p:cNvSpPr>
            <a:spLocks noGrp="1"/>
          </p:cNvSpPr>
          <p:nvPr>
            <p:ph type="body" sz="quarter" idx="15" hasCustomPrompt="1"/>
          </p:nvPr>
        </p:nvSpPr>
        <p:spPr>
          <a:xfrm>
            <a:off x="743576" y="2202774"/>
            <a:ext cx="5084468" cy="3953578"/>
          </a:xfrm>
        </p:spPr>
        <p:txBody>
          <a:bodyPr>
            <a:normAutofit/>
          </a:bodyPr>
          <a:lstStyle>
            <a:lvl1pPr marL="228600" indent="-228600">
              <a:buClr>
                <a:srgbClr val="004A78"/>
              </a:buClr>
              <a:buFont typeface="Arial" charset="0"/>
              <a:buChar char="•"/>
              <a:defRPr sz="1800">
                <a:solidFill>
                  <a:srgbClr val="000000"/>
                </a:solidFill>
              </a:defRPr>
            </a:lvl1pPr>
            <a:lvl2pPr marL="685800" indent="-228600">
              <a:buClr>
                <a:srgbClr val="004A78"/>
              </a:buClr>
              <a:buFont typeface="Arial" charset="0"/>
              <a:buChar char="•"/>
              <a:defRPr sz="1800">
                <a:solidFill>
                  <a:srgbClr val="000000"/>
                </a:solidFill>
              </a:defRPr>
            </a:lvl2pPr>
            <a:lvl3pPr marL="1143000" indent="-228600">
              <a:buClr>
                <a:srgbClr val="004A78"/>
              </a:buClr>
              <a:buFont typeface="Arial" charset="0"/>
              <a:buChar char="•"/>
              <a:defRPr sz="1800">
                <a:solidFill>
                  <a:srgbClr val="000000"/>
                </a:solidFill>
              </a:defRPr>
            </a:lvl3pPr>
            <a:lvl4pPr marL="1600200" indent="-228600">
              <a:buClr>
                <a:srgbClr val="004A78"/>
              </a:buClr>
              <a:buFont typeface="Arial" charset="0"/>
              <a:buChar char="•"/>
              <a:defRPr sz="1800">
                <a:solidFill>
                  <a:srgbClr val="000000"/>
                </a:solidFill>
              </a:defRPr>
            </a:lvl4pPr>
            <a:lvl5pPr marL="2057400" indent="-228600">
              <a:buClr>
                <a:srgbClr val="004A78"/>
              </a:buClr>
              <a:buFont typeface="Arial" charset="0"/>
              <a:buChar char="•"/>
              <a:defRPr sz="1800">
                <a:solidFill>
                  <a:srgbClr val="000000"/>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 Massa </a:t>
            </a:r>
            <a:r>
              <a:rPr lang="en-US" dirty="0" err="1"/>
              <a:t>tempor</a:t>
            </a:r>
            <a:r>
              <a:rPr lang="en-US" dirty="0"/>
              <a:t> </a:t>
            </a:r>
            <a:r>
              <a:rPr lang="en-US" dirty="0" err="1"/>
              <a:t>nec</a:t>
            </a:r>
            <a:r>
              <a:rPr lang="en-US" dirty="0"/>
              <a:t> </a:t>
            </a:r>
            <a:r>
              <a:rPr lang="en-US" dirty="0" err="1"/>
              <a:t>feugiat</a:t>
            </a:r>
            <a:r>
              <a:rPr lang="en-US" dirty="0"/>
              <a:t> </a:t>
            </a:r>
            <a:r>
              <a:rPr lang="en-US" dirty="0" err="1"/>
              <a:t>nisl</a:t>
            </a:r>
            <a:r>
              <a:rPr lang="en-US" dirty="0"/>
              <a:t> </a:t>
            </a:r>
            <a:r>
              <a:rPr lang="en-US" dirty="0" err="1"/>
              <a:t>pretium</a:t>
            </a:r>
            <a:r>
              <a:rPr lang="en-US" dirty="0"/>
              <a:t> </a:t>
            </a:r>
            <a:r>
              <a:rPr lang="en-US" dirty="0" err="1"/>
              <a:t>fusce</a:t>
            </a:r>
            <a:r>
              <a:rPr lang="en-US" dirty="0"/>
              <a:t> id </a:t>
            </a:r>
            <a:r>
              <a:rPr lang="en-US" dirty="0" err="1"/>
              <a:t>velit</a:t>
            </a:r>
            <a:r>
              <a:rPr lang="en-US" dirty="0"/>
              <a:t>. </a:t>
            </a:r>
            <a:r>
              <a:rPr lang="en-US" dirty="0" err="1"/>
              <a:t>Amet</a:t>
            </a:r>
            <a:r>
              <a:rPr lang="en-US" dirty="0"/>
              <a:t> </a:t>
            </a:r>
            <a:r>
              <a:rPr lang="en-US" dirty="0" err="1"/>
              <a:t>est</a:t>
            </a:r>
            <a:r>
              <a:rPr lang="en-US" dirty="0"/>
              <a:t> </a:t>
            </a:r>
            <a:r>
              <a:rPr lang="en-US" dirty="0" err="1"/>
              <a:t>placerat</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nisi porta lorem. </a:t>
            </a:r>
            <a:r>
              <a:rPr lang="en-US" dirty="0" err="1"/>
              <a:t>Fermentum</a:t>
            </a:r>
            <a:r>
              <a:rPr lang="en-US" dirty="0"/>
              <a:t> et </a:t>
            </a:r>
            <a:r>
              <a:rPr lang="en-US" dirty="0" err="1"/>
              <a:t>sollicitudin</a:t>
            </a:r>
            <a:r>
              <a:rPr lang="en-US" dirty="0"/>
              <a:t> ac </a:t>
            </a:r>
            <a:r>
              <a:rPr lang="en-US" dirty="0" err="1"/>
              <a:t>orci</a:t>
            </a:r>
            <a:r>
              <a:rPr lang="en-US" dirty="0"/>
              <a:t> </a:t>
            </a:r>
            <a:r>
              <a:rPr lang="en-US" dirty="0" err="1"/>
              <a:t>phasellus</a:t>
            </a:r>
            <a:r>
              <a:rPr lang="en-US" dirty="0"/>
              <a:t> </a:t>
            </a:r>
            <a:r>
              <a:rPr lang="en-US" dirty="0" err="1"/>
              <a:t>egestas</a:t>
            </a:r>
            <a:r>
              <a:rPr lang="en-US" dirty="0"/>
              <a:t> </a:t>
            </a:r>
            <a:r>
              <a:rPr lang="en-US" dirty="0" err="1"/>
              <a:t>tellus</a:t>
            </a:r>
            <a:r>
              <a:rPr lang="en-US" dirty="0"/>
              <a:t> </a:t>
            </a:r>
            <a:r>
              <a:rPr lang="en-US" dirty="0" err="1"/>
              <a:t>rutrum</a:t>
            </a:r>
            <a:r>
              <a:rPr lang="en-US" dirty="0"/>
              <a:t> </a:t>
            </a:r>
            <a:r>
              <a:rPr lang="en-US" dirty="0" err="1"/>
              <a:t>tellus</a:t>
            </a:r>
            <a:r>
              <a:rPr lang="en-US" dirty="0"/>
              <a:t>. </a:t>
            </a:r>
            <a:r>
              <a:rPr lang="en-US" dirty="0" err="1"/>
              <a:t>Nec</a:t>
            </a:r>
            <a:r>
              <a:rPr lang="en-US" dirty="0"/>
              <a:t> dui </a:t>
            </a:r>
            <a:r>
              <a:rPr lang="en-US" dirty="0" err="1"/>
              <a:t>nunc</a:t>
            </a:r>
            <a:r>
              <a:rPr lang="en-US" dirty="0"/>
              <a:t> </a:t>
            </a:r>
            <a:r>
              <a:rPr lang="en-US" dirty="0" err="1"/>
              <a:t>mattis</a:t>
            </a:r>
            <a:r>
              <a:rPr lang="en-US" dirty="0"/>
              <a:t> </a:t>
            </a:r>
            <a:r>
              <a:rPr lang="en-US" dirty="0" err="1"/>
              <a:t>enim</a:t>
            </a:r>
            <a:r>
              <a:rPr lang="en-US" dirty="0"/>
              <a:t>. </a:t>
            </a:r>
            <a:r>
              <a:rPr lang="en-US" dirty="0" err="1"/>
              <a:t>Nisl</a:t>
            </a:r>
            <a:r>
              <a:rPr lang="en-US" dirty="0"/>
              <a:t> </a:t>
            </a:r>
            <a:r>
              <a:rPr lang="en-US" dirty="0" err="1"/>
              <a:t>condimentum</a:t>
            </a:r>
            <a:r>
              <a:rPr lang="en-US" dirty="0"/>
              <a:t> id </a:t>
            </a:r>
            <a:r>
              <a:rPr lang="en-US" dirty="0" err="1"/>
              <a:t>venenatis</a:t>
            </a:r>
            <a:r>
              <a:rPr lang="en-US" dirty="0"/>
              <a:t> a </a:t>
            </a:r>
            <a:r>
              <a:rPr lang="en-US" dirty="0" err="1"/>
              <a:t>condimentum</a:t>
            </a:r>
            <a:r>
              <a:rPr lang="en-US" dirty="0"/>
              <a:t>. Non </a:t>
            </a:r>
            <a:r>
              <a:rPr lang="en-US" dirty="0" err="1"/>
              <a:t>enim</a:t>
            </a:r>
            <a:r>
              <a:rPr lang="en-US" dirty="0"/>
              <a:t> </a:t>
            </a:r>
            <a:r>
              <a:rPr lang="en-US" dirty="0" err="1"/>
              <a:t>praesent</a:t>
            </a:r>
            <a:r>
              <a:rPr lang="en-US" dirty="0"/>
              <a:t> </a:t>
            </a:r>
            <a:r>
              <a:rPr lang="en-US" dirty="0" err="1"/>
              <a:t>elementum</a:t>
            </a:r>
            <a:r>
              <a:rPr lang="en-US" dirty="0"/>
              <a:t> </a:t>
            </a:r>
            <a:r>
              <a:rPr lang="en-US" dirty="0" err="1"/>
              <a:t>facilisis</a:t>
            </a:r>
            <a:r>
              <a:rPr lang="en-US" dirty="0"/>
              <a:t> </a:t>
            </a:r>
            <a:r>
              <a:rPr lang="en-US" dirty="0" err="1"/>
              <a:t>leo</a:t>
            </a:r>
            <a:r>
              <a:rPr lang="en-US" dirty="0"/>
              <a:t> </a:t>
            </a:r>
            <a:r>
              <a:rPr lang="en-US" dirty="0" err="1"/>
              <a:t>vel</a:t>
            </a:r>
            <a:r>
              <a:rPr lang="en-US" dirty="0"/>
              <a:t> </a:t>
            </a:r>
            <a:r>
              <a:rPr lang="en-US" dirty="0" err="1"/>
              <a:t>fringilla</a:t>
            </a:r>
            <a:r>
              <a:rPr lang="en-US" dirty="0"/>
              <a:t> </a:t>
            </a:r>
            <a:r>
              <a:rPr lang="en-US" dirty="0" err="1"/>
              <a:t>est</a:t>
            </a:r>
            <a:r>
              <a:rPr lang="en-US" dirty="0"/>
              <a:t> </a:t>
            </a:r>
            <a:r>
              <a:rPr lang="en-US" dirty="0" err="1"/>
              <a:t>ullamcorper</a:t>
            </a:r>
            <a:r>
              <a:rPr lang="en-US" dirty="0"/>
              <a:t>.</a:t>
            </a:r>
          </a:p>
        </p:txBody>
      </p:sp>
      <p:sp>
        <p:nvSpPr>
          <p:cNvPr id="12" name="Content Placeholder 2"/>
          <p:cNvSpPr>
            <a:spLocks noGrp="1"/>
          </p:cNvSpPr>
          <p:nvPr>
            <p:ph idx="20"/>
          </p:nvPr>
        </p:nvSpPr>
        <p:spPr>
          <a:xfrm>
            <a:off x="6370651"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Edit Master text styles</a:t>
            </a:r>
          </a:p>
        </p:txBody>
      </p:sp>
      <p:sp>
        <p:nvSpPr>
          <p:cNvPr id="14" name="Text Placeholder 3"/>
          <p:cNvSpPr>
            <a:spLocks noGrp="1"/>
          </p:cNvSpPr>
          <p:nvPr>
            <p:ph type="body" sz="quarter" idx="18" hasCustomPrompt="1"/>
          </p:nvPr>
        </p:nvSpPr>
        <p:spPr>
          <a:xfrm>
            <a:off x="6370651" y="2202774"/>
            <a:ext cx="5084468" cy="3953578"/>
          </a:xfrm>
        </p:spPr>
        <p:txBody>
          <a:bodyPr>
            <a:normAutofit/>
          </a:bodyPr>
          <a:lstStyle>
            <a:lvl1pPr>
              <a:buClr>
                <a:srgbClr val="004A78"/>
              </a:buClr>
              <a:defRPr sz="1800">
                <a:solidFill>
                  <a:srgbClr val="000000"/>
                </a:solidFill>
              </a:defRPr>
            </a:lvl1pPr>
            <a:lvl2pPr marL="685800" indent="-228600">
              <a:buClr>
                <a:srgbClr val="004A78"/>
              </a:buClr>
              <a:buFontTx/>
              <a:buChar char="‒"/>
              <a:defRPr sz="1800">
                <a:solidFill>
                  <a:srgbClr val="000000"/>
                </a:solidFill>
              </a:defRPr>
            </a:lvl2pPr>
            <a:lvl3pPr>
              <a:buClr>
                <a:srgbClr val="004A78"/>
              </a:buClr>
              <a:defRPr sz="1800">
                <a:solidFill>
                  <a:srgbClr val="000000"/>
                </a:solidFill>
              </a:defRPr>
            </a:lvl3pPr>
            <a:lvl4pPr>
              <a:buClr>
                <a:srgbClr val="004A78"/>
              </a:buClr>
              <a:defRPr sz="1800">
                <a:solidFill>
                  <a:srgbClr val="000000"/>
                </a:solidFill>
              </a:defRPr>
            </a:lvl4pPr>
            <a:lvl5pPr>
              <a:buClr>
                <a:srgbClr val="004A78"/>
              </a:buClr>
              <a:defRPr sz="1800">
                <a:solidFill>
                  <a:srgbClr val="000000"/>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p>
          <a:p>
            <a:pPr lvl="0"/>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 Massa </a:t>
            </a:r>
            <a:r>
              <a:rPr lang="en-US" dirty="0" err="1"/>
              <a:t>tempor</a:t>
            </a:r>
            <a:r>
              <a:rPr lang="en-US" dirty="0"/>
              <a:t> </a:t>
            </a:r>
            <a:r>
              <a:rPr lang="en-US" dirty="0" err="1"/>
              <a:t>nec</a:t>
            </a:r>
            <a:r>
              <a:rPr lang="en-US" dirty="0"/>
              <a:t> </a:t>
            </a:r>
            <a:r>
              <a:rPr lang="en-US" dirty="0" err="1"/>
              <a:t>feugiat</a:t>
            </a:r>
            <a:r>
              <a:rPr lang="en-US" dirty="0"/>
              <a:t> </a:t>
            </a:r>
            <a:r>
              <a:rPr lang="en-US" dirty="0" err="1"/>
              <a:t>nisl</a:t>
            </a:r>
            <a:r>
              <a:rPr lang="en-US" dirty="0"/>
              <a:t> </a:t>
            </a:r>
            <a:r>
              <a:rPr lang="en-US" dirty="0" err="1"/>
              <a:t>pretium</a:t>
            </a:r>
            <a:r>
              <a:rPr lang="en-US" dirty="0"/>
              <a:t> </a:t>
            </a:r>
            <a:r>
              <a:rPr lang="en-US" dirty="0" err="1"/>
              <a:t>fusce</a:t>
            </a:r>
            <a:r>
              <a:rPr lang="en-US" dirty="0"/>
              <a:t> id </a:t>
            </a:r>
            <a:r>
              <a:rPr lang="en-US" dirty="0" err="1"/>
              <a:t>velit</a:t>
            </a:r>
            <a:r>
              <a:rPr lang="en-US" dirty="0"/>
              <a:t>. </a:t>
            </a:r>
          </a:p>
          <a:p>
            <a:pPr lvl="0"/>
            <a:r>
              <a:rPr lang="en-US" dirty="0" err="1"/>
              <a:t>Amet</a:t>
            </a:r>
            <a:r>
              <a:rPr lang="en-US" dirty="0"/>
              <a:t> </a:t>
            </a:r>
            <a:r>
              <a:rPr lang="en-US" dirty="0" err="1"/>
              <a:t>est</a:t>
            </a:r>
            <a:r>
              <a:rPr lang="en-US" dirty="0"/>
              <a:t> </a:t>
            </a:r>
            <a:r>
              <a:rPr lang="en-US" dirty="0" err="1"/>
              <a:t>placerat</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nisi porta lorem. </a:t>
            </a:r>
            <a:r>
              <a:rPr lang="en-US" dirty="0" err="1"/>
              <a:t>Fermentum</a:t>
            </a:r>
            <a:r>
              <a:rPr lang="en-US" dirty="0"/>
              <a:t> et </a:t>
            </a:r>
            <a:r>
              <a:rPr lang="en-US" dirty="0" err="1"/>
              <a:t>sollicitudin</a:t>
            </a:r>
            <a:r>
              <a:rPr lang="en-US" dirty="0"/>
              <a:t> ac </a:t>
            </a:r>
            <a:r>
              <a:rPr lang="en-US" dirty="0" err="1"/>
              <a:t>orci</a:t>
            </a:r>
            <a:r>
              <a:rPr lang="en-US" dirty="0"/>
              <a:t> </a:t>
            </a:r>
            <a:r>
              <a:rPr lang="en-US" dirty="0" err="1"/>
              <a:t>phasellus</a:t>
            </a:r>
            <a:r>
              <a:rPr lang="en-US" dirty="0"/>
              <a:t> </a:t>
            </a:r>
            <a:r>
              <a:rPr lang="en-US" dirty="0" err="1"/>
              <a:t>egestas</a:t>
            </a:r>
            <a:r>
              <a:rPr lang="en-US" dirty="0"/>
              <a:t> </a:t>
            </a:r>
            <a:r>
              <a:rPr lang="en-US" dirty="0" err="1"/>
              <a:t>tellus</a:t>
            </a:r>
            <a:r>
              <a:rPr lang="en-US" dirty="0"/>
              <a:t> </a:t>
            </a:r>
            <a:r>
              <a:rPr lang="en-US" dirty="0" err="1"/>
              <a:t>rutrum</a:t>
            </a:r>
            <a:r>
              <a:rPr lang="en-US" dirty="0"/>
              <a:t> </a:t>
            </a:r>
            <a:r>
              <a:rPr lang="en-US" dirty="0" err="1"/>
              <a:t>tellus</a:t>
            </a:r>
            <a:r>
              <a:rPr lang="en-US" dirty="0"/>
              <a:t>. </a:t>
            </a:r>
            <a:r>
              <a:rPr lang="en-US" dirty="0" err="1"/>
              <a:t>Nec</a:t>
            </a:r>
            <a:r>
              <a:rPr lang="en-US" dirty="0"/>
              <a:t> dui </a:t>
            </a:r>
            <a:r>
              <a:rPr lang="en-US" dirty="0" err="1"/>
              <a:t>nunc</a:t>
            </a:r>
            <a:r>
              <a:rPr lang="en-US" dirty="0"/>
              <a:t> </a:t>
            </a:r>
            <a:r>
              <a:rPr lang="en-US" dirty="0" err="1"/>
              <a:t>mattis</a:t>
            </a:r>
            <a:r>
              <a:rPr lang="en-US" dirty="0"/>
              <a:t> </a:t>
            </a:r>
            <a:r>
              <a:rPr lang="en-US" dirty="0" err="1"/>
              <a:t>enim</a:t>
            </a:r>
            <a:r>
              <a:rPr lang="en-US" dirty="0"/>
              <a:t>. </a:t>
            </a:r>
            <a:r>
              <a:rPr lang="en-US" dirty="0" err="1"/>
              <a:t>Nisl</a:t>
            </a:r>
            <a:r>
              <a:rPr lang="en-US" dirty="0"/>
              <a:t> </a:t>
            </a:r>
            <a:r>
              <a:rPr lang="en-US" dirty="0" err="1"/>
              <a:t>condimentum</a:t>
            </a:r>
            <a:r>
              <a:rPr lang="en-US" dirty="0"/>
              <a:t> id </a:t>
            </a:r>
            <a:r>
              <a:rPr lang="en-US" dirty="0" err="1"/>
              <a:t>venenatis</a:t>
            </a:r>
            <a:r>
              <a:rPr lang="en-US" dirty="0"/>
              <a:t> a </a:t>
            </a:r>
            <a:r>
              <a:rPr lang="en-US" dirty="0" err="1"/>
              <a:t>condimentum</a:t>
            </a:r>
            <a:r>
              <a:rPr lang="en-US" dirty="0"/>
              <a:t>. Non </a:t>
            </a:r>
            <a:r>
              <a:rPr lang="en-US" dirty="0" err="1"/>
              <a:t>enim</a:t>
            </a:r>
            <a:r>
              <a:rPr lang="en-US" dirty="0"/>
              <a:t> </a:t>
            </a:r>
            <a:r>
              <a:rPr lang="en-US" dirty="0" err="1"/>
              <a:t>praesent</a:t>
            </a:r>
            <a:r>
              <a:rPr lang="en-US" dirty="0"/>
              <a:t> </a:t>
            </a:r>
            <a:r>
              <a:rPr lang="en-US" dirty="0" err="1"/>
              <a:t>elementum</a:t>
            </a:r>
            <a:r>
              <a:rPr lang="en-US" dirty="0"/>
              <a:t> </a:t>
            </a:r>
            <a:r>
              <a:rPr lang="en-US" dirty="0" err="1"/>
              <a:t>facilisis</a:t>
            </a:r>
            <a:r>
              <a:rPr lang="en-US" dirty="0"/>
              <a:t> </a:t>
            </a:r>
            <a:r>
              <a:rPr lang="en-US" dirty="0" err="1"/>
              <a:t>leo</a:t>
            </a:r>
            <a:r>
              <a:rPr lang="en-US" dirty="0"/>
              <a:t> </a:t>
            </a:r>
            <a:r>
              <a:rPr lang="en-US" dirty="0" err="1"/>
              <a:t>vel</a:t>
            </a:r>
            <a:r>
              <a:rPr lang="en-US" dirty="0"/>
              <a:t> </a:t>
            </a:r>
            <a:r>
              <a:rPr lang="en-US" dirty="0" err="1"/>
              <a:t>fringilla</a:t>
            </a:r>
            <a:r>
              <a:rPr lang="en-US" dirty="0"/>
              <a:t> </a:t>
            </a:r>
            <a:r>
              <a:rPr lang="en-US" dirty="0" err="1"/>
              <a:t>est</a:t>
            </a:r>
            <a:r>
              <a:rPr lang="en-US" dirty="0"/>
              <a:t> </a:t>
            </a:r>
            <a:r>
              <a:rPr lang="en-US" dirty="0" err="1"/>
              <a:t>ullamcorper</a:t>
            </a:r>
            <a:r>
              <a:rPr lang="en-US" dirty="0"/>
              <a:t>.</a:t>
            </a:r>
          </a:p>
        </p:txBody>
      </p:sp>
      <p:sp>
        <p:nvSpPr>
          <p:cNvPr id="11" name="Footer">
            <a:extLst>
              <a:ext uri="{FF2B5EF4-FFF2-40B4-BE49-F238E27FC236}">
                <a16:creationId xmlns:a16="http://schemas.microsoft.com/office/drawing/2014/main" id="{694E3234-AD4D-4528-A4C2-DA3F46C01FED}"/>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590073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ree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4" name="Content Placeholder 2"/>
          <p:cNvSpPr>
            <a:spLocks noGrp="1"/>
          </p:cNvSpPr>
          <p:nvPr>
            <p:ph idx="1"/>
          </p:nvPr>
        </p:nvSpPr>
        <p:spPr>
          <a:xfrm>
            <a:off x="743576"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Edit Master text styles</a:t>
            </a:r>
          </a:p>
        </p:txBody>
      </p:sp>
      <p:sp>
        <p:nvSpPr>
          <p:cNvPr id="4" name="Text Placeholder 3"/>
          <p:cNvSpPr>
            <a:spLocks noGrp="1"/>
          </p:cNvSpPr>
          <p:nvPr>
            <p:ph type="body" sz="quarter" idx="15" hasCustomPrompt="1"/>
          </p:nvPr>
        </p:nvSpPr>
        <p:spPr>
          <a:xfrm>
            <a:off x="743576"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19" name="Content Placeholder 2"/>
          <p:cNvSpPr>
            <a:spLocks noGrp="1"/>
          </p:cNvSpPr>
          <p:nvPr>
            <p:ph idx="22"/>
          </p:nvPr>
        </p:nvSpPr>
        <p:spPr>
          <a:xfrm>
            <a:off x="4445799"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Edit Master text styles</a:t>
            </a:r>
          </a:p>
        </p:txBody>
      </p:sp>
      <p:sp>
        <p:nvSpPr>
          <p:cNvPr id="16" name="Text Placeholder 3"/>
          <p:cNvSpPr>
            <a:spLocks noGrp="1"/>
          </p:cNvSpPr>
          <p:nvPr>
            <p:ph type="body" sz="quarter" idx="18" hasCustomPrompt="1"/>
          </p:nvPr>
        </p:nvSpPr>
        <p:spPr>
          <a:xfrm>
            <a:off x="4445799"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23" name="Content Placeholder 2"/>
          <p:cNvSpPr>
            <a:spLocks noGrp="1"/>
          </p:cNvSpPr>
          <p:nvPr>
            <p:ph idx="23"/>
          </p:nvPr>
        </p:nvSpPr>
        <p:spPr>
          <a:xfrm>
            <a:off x="8145953"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Edit Master text styles</a:t>
            </a:r>
          </a:p>
        </p:txBody>
      </p:sp>
      <p:sp>
        <p:nvSpPr>
          <p:cNvPr id="20" name="Text Placeholder 3"/>
          <p:cNvSpPr>
            <a:spLocks noGrp="1"/>
          </p:cNvSpPr>
          <p:nvPr>
            <p:ph type="body" sz="quarter" idx="20" hasCustomPrompt="1"/>
          </p:nvPr>
        </p:nvSpPr>
        <p:spPr>
          <a:xfrm>
            <a:off x="8154717"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12" name="Footer">
            <a:extLst>
              <a:ext uri="{FF2B5EF4-FFF2-40B4-BE49-F238E27FC236}">
                <a16:creationId xmlns:a16="http://schemas.microsoft.com/office/drawing/2014/main" id="{DB037D71-F15B-4916-BD4A-D6A5275B7CF9}"/>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3771846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with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Text Placeholder 1"/>
          <p:cNvSpPr>
            <a:spLocks noGrp="1"/>
          </p:cNvSpPr>
          <p:nvPr>
            <p:ph type="body" sz="quarter" idx="15" hasCustomPrompt="1"/>
          </p:nvPr>
        </p:nvSpPr>
        <p:spPr>
          <a:xfrm>
            <a:off x="743576" y="1289684"/>
            <a:ext cx="10711543" cy="2750053"/>
          </a:xfrm>
        </p:spPr>
        <p:txBody>
          <a:bodyPr>
            <a:noAutofit/>
          </a:bodyPr>
          <a:lstStyle>
            <a:lvl1pPr marL="0" indent="0" algn="l">
              <a:buNone/>
              <a:defRPr sz="2400" b="0" i="0" baseline="0">
                <a:solidFill>
                  <a:srgbClr val="000000"/>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a:t>
            </a:r>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 </a:t>
            </a:r>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 </a:t>
            </a:r>
            <a:r>
              <a:rPr lang="en-US" dirty="0" err="1"/>
              <a:t>Sed</a:t>
            </a:r>
            <a:r>
              <a:rPr lang="en-US" dirty="0"/>
              <a:t>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5" name="Text Placeholder 2"/>
          <p:cNvSpPr>
            <a:spLocks noGrp="1"/>
          </p:cNvSpPr>
          <p:nvPr>
            <p:ph type="body" sz="quarter" idx="16" hasCustomPrompt="1"/>
          </p:nvPr>
        </p:nvSpPr>
        <p:spPr>
          <a:xfrm>
            <a:off x="740228" y="4846655"/>
            <a:ext cx="10711543" cy="825500"/>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a:t>
            </a:r>
          </a:p>
        </p:txBody>
      </p:sp>
      <p:sp>
        <p:nvSpPr>
          <p:cNvPr id="8" name="Footer">
            <a:extLst>
              <a:ext uri="{FF2B5EF4-FFF2-40B4-BE49-F238E27FC236}">
                <a16:creationId xmlns:a16="http://schemas.microsoft.com/office/drawing/2014/main" id="{CE0666C7-44DC-46D0-8502-416489CF38FD}"/>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4748055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 and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Picture Placeholder 5"/>
          <p:cNvSpPr>
            <a:spLocks noGrp="1"/>
          </p:cNvSpPr>
          <p:nvPr>
            <p:ph type="pic" sz="quarter" idx="10"/>
          </p:nvPr>
        </p:nvSpPr>
        <p:spPr>
          <a:xfrm>
            <a:off x="733118" y="1619557"/>
            <a:ext cx="6477000" cy="4259263"/>
          </a:xfrm>
        </p:spPr>
        <p:txBody>
          <a:bodyPr/>
          <a:lstStyle/>
          <a:p>
            <a:r>
              <a:rPr lang="en-US"/>
              <a:t>Click icon to add picture</a:t>
            </a:r>
          </a:p>
        </p:txBody>
      </p:sp>
      <p:sp>
        <p:nvSpPr>
          <p:cNvPr id="10" name="Text Placeholder 9"/>
          <p:cNvSpPr>
            <a:spLocks noGrp="1"/>
          </p:cNvSpPr>
          <p:nvPr>
            <p:ph type="body" sz="quarter" idx="11" hasCustomPrompt="1"/>
          </p:nvPr>
        </p:nvSpPr>
        <p:spPr>
          <a:xfrm>
            <a:off x="7478972" y="4070657"/>
            <a:ext cx="3976406" cy="1808163"/>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a:t>
            </a:r>
          </a:p>
        </p:txBody>
      </p:sp>
      <p:sp>
        <p:nvSpPr>
          <p:cNvPr id="8" name="Footer">
            <a:extLst>
              <a:ext uri="{FF2B5EF4-FFF2-40B4-BE49-F238E27FC236}">
                <a16:creationId xmlns:a16="http://schemas.microsoft.com/office/drawing/2014/main" id="{7D83E464-63F2-44CB-A18F-6B8C11A07F2F}"/>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71192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289304"/>
            <a:ext cx="10711543" cy="4394200"/>
          </a:xfrm>
        </p:spPr>
        <p:txBody>
          <a:bodyPr>
            <a:normAutofit/>
          </a:bodyPr>
          <a:lstStyle>
            <a:lvl1pPr marL="342900" indent="-342900">
              <a:buClr>
                <a:srgbClr val="004A78"/>
              </a:buClr>
              <a:buFont typeface="Arial" charset="0"/>
              <a:buChar char="•"/>
              <a:defRPr sz="2000">
                <a:solidFill>
                  <a:srgbClr val="000000"/>
                </a:solidFill>
              </a:defRPr>
            </a:lvl1pPr>
            <a:lvl2pPr marL="685800" marR="0" indent="-228600" algn="l" defTabSz="914400" rtl="0" eaLnBrk="1" fontAlgn="base" latinLnBrk="0" hangingPunct="1">
              <a:lnSpc>
                <a:spcPct val="90000"/>
              </a:lnSpc>
              <a:spcBef>
                <a:spcPts val="500"/>
              </a:spcBef>
              <a:spcAft>
                <a:spcPct val="0"/>
              </a:spcAft>
              <a:buClr>
                <a:srgbClr val="FF6300"/>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LucidaGrande" charset="0"/>
              <a:buChar char="▶"/>
              <a:defRPr sz="2000"/>
            </a:lvl4pPr>
            <a:lvl5pPr marL="2057400" indent="-228600">
              <a:buClr>
                <a:srgbClr val="000000"/>
              </a:buClr>
              <a:buFont typeface="Helvetica" charset="0"/>
              <a:buChar char="⁃"/>
              <a:defRPr sz="2000"/>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a:t>
            </a:r>
          </a:p>
          <a:p>
            <a:pPr lvl="0"/>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a:t>
            </a:r>
          </a:p>
          <a:p>
            <a:pPr lvl="0"/>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a:t>
            </a:r>
          </a:p>
          <a:p>
            <a:pPr lvl="0"/>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a:t>
            </a:r>
          </a:p>
          <a:p>
            <a:pPr lvl="0"/>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a:t>
            </a:r>
          </a:p>
          <a:p>
            <a:pPr lvl="0"/>
            <a:r>
              <a:rPr lang="en-US" dirty="0" err="1"/>
              <a:t>Sed</a:t>
            </a:r>
            <a:r>
              <a:rPr lang="en-US" dirty="0"/>
              <a:t>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7" name="Footer">
            <a:extLst>
              <a:ext uri="{FF2B5EF4-FFF2-40B4-BE49-F238E27FC236}">
                <a16:creationId xmlns:a16="http://schemas.microsoft.com/office/drawing/2014/main" id="{42BDCD45-3D4F-477E-B84A-2FDCEEDABC8C}"/>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058116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Number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a:t>Click to edit Master title style</a:t>
            </a:r>
          </a:p>
        </p:txBody>
      </p:sp>
      <p:sp>
        <p:nvSpPr>
          <p:cNvPr id="12" name="Text Placeholder 11"/>
          <p:cNvSpPr>
            <a:spLocks noGrp="1"/>
          </p:cNvSpPr>
          <p:nvPr>
            <p:ph type="body" sz="quarter" idx="17" hasCustomPrompt="1"/>
          </p:nvPr>
        </p:nvSpPr>
        <p:spPr>
          <a:xfrm>
            <a:off x="743576" y="1289304"/>
            <a:ext cx="10711543" cy="4394200"/>
          </a:xfrm>
        </p:spPr>
        <p:txBody>
          <a:bodyPr>
            <a:normAutofit/>
          </a:bodyPr>
          <a:lstStyle>
            <a:lvl1pPr marL="402336" indent="-402336">
              <a:buClr>
                <a:srgbClr val="004A78"/>
              </a:buClr>
              <a:buFont typeface="+mj-lt"/>
              <a:buAutoNum type="arabicPeriod"/>
              <a:defRPr sz="2400" baseline="0">
                <a:solidFill>
                  <a:srgbClr val="000000"/>
                </a:solidFill>
              </a:defRPr>
            </a:lvl1pPr>
            <a:lvl2pPr marL="685800" marR="0" indent="-228600" algn="l" defTabSz="914400" rtl="0" eaLnBrk="1" fontAlgn="base" latinLnBrk="0" hangingPunct="1">
              <a:lnSpc>
                <a:spcPct val="90000"/>
              </a:lnSpc>
              <a:spcBef>
                <a:spcPts val="500"/>
              </a:spcBef>
              <a:spcAft>
                <a:spcPct val="0"/>
              </a:spcAft>
              <a:buClr>
                <a:srgbClr val="FF6300"/>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LucidaGrande" charset="0"/>
              <a:buChar char="▶"/>
              <a:defRPr sz="2000"/>
            </a:lvl4pPr>
            <a:lvl5pPr marL="2057400" indent="-228600">
              <a:buClr>
                <a:srgbClr val="000000"/>
              </a:buClr>
              <a:buFont typeface="Helvetica" charset="0"/>
              <a:buChar char="⁃"/>
              <a:defRPr sz="2000"/>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a:t>
            </a:r>
          </a:p>
          <a:p>
            <a:pPr lvl="0"/>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a:t>
            </a:r>
          </a:p>
          <a:p>
            <a:pPr lvl="0"/>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a:t>
            </a:r>
          </a:p>
          <a:p>
            <a:pPr lvl="0"/>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a:t>
            </a:r>
          </a:p>
          <a:p>
            <a:pPr lvl="0"/>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a:t>
            </a:r>
          </a:p>
          <a:p>
            <a:pPr lvl="0"/>
            <a:r>
              <a:rPr lang="en-US" dirty="0" err="1"/>
              <a:t>Sed</a:t>
            </a:r>
            <a:r>
              <a:rPr lang="en-US" dirty="0"/>
              <a:t>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7" name="Footer">
            <a:extLst>
              <a:ext uri="{FF2B5EF4-FFF2-40B4-BE49-F238E27FC236}">
                <a16:creationId xmlns:a16="http://schemas.microsoft.com/office/drawing/2014/main" id="{06F9C0B9-1D2A-4924-8C84-F38418E97EE1}"/>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342647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a:t>Click to edit Master title style</a:t>
            </a:r>
          </a:p>
        </p:txBody>
      </p:sp>
      <p:sp>
        <p:nvSpPr>
          <p:cNvPr id="12" name="Text Placeholder 11"/>
          <p:cNvSpPr>
            <a:spLocks noGrp="1"/>
          </p:cNvSpPr>
          <p:nvPr>
            <p:ph type="body" sz="quarter" idx="17" hasCustomPrompt="1"/>
          </p:nvPr>
        </p:nvSpPr>
        <p:spPr>
          <a:xfrm>
            <a:off x="743576" y="1289304"/>
            <a:ext cx="10711543" cy="4394200"/>
          </a:xfrm>
        </p:spPr>
        <p:txBody>
          <a:bodyPr>
            <a:normAutofit/>
          </a:bodyPr>
          <a:lstStyle>
            <a:lvl1pPr marL="292608" indent="-292608">
              <a:buClr>
                <a:srgbClr val="004A78"/>
              </a:buClr>
              <a:buFont typeface="Arial" charset="0"/>
              <a:buChar char="•"/>
              <a:defRPr sz="2400" baseline="0">
                <a:solidFill>
                  <a:srgbClr val="000000"/>
                </a:solidFill>
              </a:defRPr>
            </a:lvl1pPr>
            <a:lvl2pPr marL="621792" marR="0" indent="-320040" algn="l" defTabSz="914400" rtl="0" eaLnBrk="1" fontAlgn="base" latinLnBrk="0" hangingPunct="1">
              <a:lnSpc>
                <a:spcPct val="90000"/>
              </a:lnSpc>
              <a:spcBef>
                <a:spcPts val="1000"/>
              </a:spcBef>
              <a:spcAft>
                <a:spcPct val="0"/>
              </a:spcAft>
              <a:buClr>
                <a:srgbClr val="004A78"/>
              </a:buClr>
              <a:buSzTx/>
              <a:buFont typeface="Courier New" panose="02070309020205020404" pitchFamily="49" charset="0"/>
              <a:buChar char="o"/>
              <a:tabLst/>
              <a:defRPr sz="2200" baseline="0">
                <a:solidFill>
                  <a:srgbClr val="000000"/>
                </a:solidFill>
              </a:defRPr>
            </a:lvl2pPr>
            <a:lvl3pPr marL="1124712" indent="-320040">
              <a:spcBef>
                <a:spcPts val="1000"/>
              </a:spcBef>
              <a:buClr>
                <a:srgbClr val="004A78"/>
              </a:buClr>
              <a:buFont typeface="Arial" charset="0"/>
              <a:buChar char="•"/>
              <a:defRPr sz="2000" baseline="0">
                <a:solidFill>
                  <a:srgbClr val="000000"/>
                </a:solidFill>
              </a:defRPr>
            </a:lvl3pPr>
            <a:lvl4pPr marL="1600200" indent="-228600">
              <a:buClr>
                <a:srgbClr val="004A78"/>
              </a:buClr>
              <a:buSzPct val="100000"/>
              <a:buFont typeface="Courier New" panose="02070309020205020404" pitchFamily="49" charset="0"/>
              <a:buChar char="o"/>
              <a:defRPr sz="1800" baseline="0">
                <a:solidFill>
                  <a:srgbClr val="000000"/>
                </a:solidFill>
              </a:defRPr>
            </a:lvl4pPr>
            <a:lvl5pPr marL="2057400" indent="-228600">
              <a:buClr>
                <a:srgbClr val="004A78"/>
              </a:buClr>
              <a:buFont typeface="Arial" panose="020B0604020202020204" pitchFamily="34" charset="0"/>
              <a:buChar char="•"/>
              <a:defRPr sz="1600" baseline="0">
                <a:solidFill>
                  <a:srgbClr val="000000"/>
                </a:solidFill>
              </a:defRPr>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a:extLst>
              <a:ext uri="{FF2B5EF4-FFF2-40B4-BE49-F238E27FC236}">
                <a16:creationId xmlns:a16="http://schemas.microsoft.com/office/drawing/2014/main" id="{4EBBE058-3799-4D76-BFA7-EF433BADB4A4}"/>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151730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able Placeholder 4"/>
          <p:cNvSpPr>
            <a:spLocks noGrp="1"/>
          </p:cNvSpPr>
          <p:nvPr>
            <p:ph type="tbl" sz="quarter" idx="10"/>
          </p:nvPr>
        </p:nvSpPr>
        <p:spPr>
          <a:xfrm>
            <a:off x="1895522" y="2019868"/>
            <a:ext cx="8128000" cy="3380095"/>
          </a:xfrm>
        </p:spPr>
        <p:txBody>
          <a:bodyPr/>
          <a:lstStyle/>
          <a:p>
            <a:r>
              <a:rPr lang="en-US"/>
              <a:t>Click icon to add table</a:t>
            </a:r>
          </a:p>
        </p:txBody>
      </p:sp>
      <p:sp>
        <p:nvSpPr>
          <p:cNvPr id="6"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640349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it Slide">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1274574" y="2193424"/>
            <a:ext cx="9642852" cy="618014"/>
          </a:xfrm>
        </p:spPr>
        <p:txBody>
          <a:bodyPr anchor="b">
            <a:noAutofit/>
          </a:bodyPr>
          <a:lstStyle>
            <a:lvl1pPr marL="0" indent="0" algn="ctr">
              <a:buNone/>
              <a:defRPr sz="50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dirty="0"/>
              <a:t>Unit 1</a:t>
            </a:r>
          </a:p>
        </p:txBody>
      </p:sp>
      <p:sp>
        <p:nvSpPr>
          <p:cNvPr id="2" name="Title 1"/>
          <p:cNvSpPr>
            <a:spLocks noGrp="1"/>
          </p:cNvSpPr>
          <p:nvPr>
            <p:ph type="title"/>
          </p:nvPr>
        </p:nvSpPr>
        <p:spPr>
          <a:xfrm>
            <a:off x="838200" y="3096122"/>
            <a:ext cx="10515600" cy="672105"/>
          </a:xfrm>
        </p:spPr>
        <p:txBody>
          <a:bodyPr/>
          <a:lstStyle>
            <a:lvl1pPr>
              <a:defRPr>
                <a:solidFill>
                  <a:schemeClr val="bg1"/>
                </a:solidFill>
              </a:defRPr>
            </a:lvl1pPr>
          </a:lstStyle>
          <a:p>
            <a:r>
              <a:rPr lang="en-US"/>
              <a:t>Click to edit Master title style</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endParaRPr lang="en-IN" dirty="0"/>
          </a:p>
        </p:txBody>
      </p:sp>
    </p:spTree>
    <p:extLst>
      <p:ext uri="{BB962C8B-B14F-4D97-AF65-F5344CB8AC3E}">
        <p14:creationId xmlns:p14="http://schemas.microsoft.com/office/powerpoint/2010/main" val="838174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pter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3996910" y="3112899"/>
            <a:ext cx="3297426" cy="618014"/>
          </a:xfrm>
        </p:spPr>
        <p:txBody>
          <a:bodyPr anchor="b">
            <a:noAutofit/>
          </a:bodyPr>
          <a:lstStyle>
            <a:lvl1pPr marL="0" indent="0" algn="l">
              <a:buNone/>
              <a:defRPr sz="36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dirty="0"/>
              <a:t>Chapter 1</a:t>
            </a:r>
          </a:p>
        </p:txBody>
      </p:sp>
      <p:sp>
        <p:nvSpPr>
          <p:cNvPr id="5" name="Title 4"/>
          <p:cNvSpPr>
            <a:spLocks noGrp="1"/>
          </p:cNvSpPr>
          <p:nvPr>
            <p:ph type="title"/>
          </p:nvPr>
        </p:nvSpPr>
        <p:spPr>
          <a:xfrm>
            <a:off x="3996910" y="4035474"/>
            <a:ext cx="6402684" cy="672105"/>
          </a:xfrm>
        </p:spPr>
        <p:txBody>
          <a:bodyPr/>
          <a:lstStyle>
            <a:lvl1pPr algn="l">
              <a:defRPr>
                <a:solidFill>
                  <a:schemeClr val="bg1"/>
                </a:solidFill>
              </a:defRPr>
            </a:lvl1pPr>
          </a:lstStyle>
          <a:p>
            <a:r>
              <a:rPr lang="en-US"/>
              <a:t>Click to edit Master title style</a:t>
            </a:r>
            <a:endParaRPr lang="en-US" dirty="0"/>
          </a:p>
        </p:txBody>
      </p:sp>
      <p:sp>
        <p:nvSpPr>
          <p:cNvPr id="9" name="Picture Placeholder 8"/>
          <p:cNvSpPr>
            <a:spLocks noGrp="1"/>
          </p:cNvSpPr>
          <p:nvPr>
            <p:ph type="pic" sz="quarter" idx="12"/>
          </p:nvPr>
        </p:nvSpPr>
        <p:spPr>
          <a:xfrm>
            <a:off x="246063" y="314482"/>
            <a:ext cx="3343275" cy="4318000"/>
          </a:xfrm>
        </p:spPr>
        <p:txBody>
          <a:bodyPr/>
          <a:lstStyle/>
          <a:p>
            <a:r>
              <a:rPr lang="en-US"/>
              <a:t>Click icon to add picture</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endParaRPr lang="en-IN" dirty="0"/>
          </a:p>
        </p:txBody>
      </p:sp>
    </p:spTree>
    <p:extLst>
      <p:ext uri="{BB962C8B-B14F-4D97-AF65-F5344CB8AC3E}">
        <p14:creationId xmlns:p14="http://schemas.microsoft.com/office/powerpoint/2010/main" val="617780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44B3E627-2CE2-49E4-9D60-A05CE63BF201}"/>
              </a:ext>
            </a:extLst>
          </p:cNvPr>
          <p:cNvSpPr>
            <a:spLocks noGrp="1"/>
          </p:cNvSpPr>
          <p:nvPr>
            <p:ph sz="quarter" idx="16"/>
          </p:nvPr>
        </p:nvSpPr>
        <p:spPr>
          <a:xfrm>
            <a:off x="742950" y="1289050"/>
            <a:ext cx="10706100" cy="42799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Foote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0350673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a:t>Click to edit Master title style</a:t>
            </a:r>
          </a:p>
        </p:txBody>
      </p:sp>
      <p:sp>
        <p:nvSpPr>
          <p:cNvPr id="4" name="Content Placeholder 3">
            <a:extLst>
              <a:ext uri="{FF2B5EF4-FFF2-40B4-BE49-F238E27FC236}">
                <a16:creationId xmlns:a16="http://schemas.microsoft.com/office/drawing/2014/main" id="{CB97465A-2BBE-471A-8C34-10CE54F5F310}"/>
              </a:ext>
            </a:extLst>
          </p:cNvPr>
          <p:cNvSpPr>
            <a:spLocks noGrp="1"/>
          </p:cNvSpPr>
          <p:nvPr>
            <p:ph sz="quarter" idx="16"/>
          </p:nvPr>
        </p:nvSpPr>
        <p:spPr>
          <a:xfrm>
            <a:off x="742950" y="1289051"/>
            <a:ext cx="10712450" cy="1070102"/>
          </a:xfrm>
        </p:spPr>
        <p:txBody>
          <a:bodyPr/>
          <a:lstStyle>
            <a:lvl1pPr>
              <a:defRPr sz="2400" baseline="0"/>
            </a:lvl1pPr>
          </a:lstStyle>
          <a:p>
            <a:pPr lvl="0"/>
            <a:endParaRPr lang="en-IN" dirty="0"/>
          </a:p>
        </p:txBody>
      </p:sp>
      <p:sp>
        <p:nvSpPr>
          <p:cNvPr id="9" name="Content Placeholder 8">
            <a:extLst>
              <a:ext uri="{FF2B5EF4-FFF2-40B4-BE49-F238E27FC236}">
                <a16:creationId xmlns:a16="http://schemas.microsoft.com/office/drawing/2014/main" id="{ABFF14C2-479E-4420-AF87-35E003BD6336}"/>
              </a:ext>
            </a:extLst>
          </p:cNvPr>
          <p:cNvSpPr>
            <a:spLocks noGrp="1"/>
          </p:cNvSpPr>
          <p:nvPr>
            <p:ph sz="quarter" idx="17"/>
          </p:nvPr>
        </p:nvSpPr>
        <p:spPr>
          <a:xfrm>
            <a:off x="742950" y="2478088"/>
            <a:ext cx="10712450" cy="1189037"/>
          </a:xfrm>
        </p:spPr>
        <p:txBody>
          <a:bodyPr/>
          <a:lstStyle>
            <a:lvl1pPr>
              <a:defRPr sz="2400" baseline="0"/>
            </a:lvl1pPr>
          </a:lstStyle>
          <a:p>
            <a:pPr lvl="0"/>
            <a:endParaRPr lang="en-IN" dirty="0"/>
          </a:p>
        </p:txBody>
      </p:sp>
      <p:sp>
        <p:nvSpPr>
          <p:cNvPr id="7" name="Footer">
            <a:extLst>
              <a:ext uri="{FF2B5EF4-FFF2-40B4-BE49-F238E27FC236}">
                <a16:creationId xmlns:a16="http://schemas.microsoft.com/office/drawing/2014/main" id="{31E6ACDE-2126-4A86-AE0F-95101B04690E}"/>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845279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a:t>Click to edit Master title style</a:t>
            </a:r>
          </a:p>
        </p:txBody>
      </p:sp>
      <p:sp>
        <p:nvSpPr>
          <p:cNvPr id="4" name="Content Placeholder 3">
            <a:extLst>
              <a:ext uri="{FF2B5EF4-FFF2-40B4-BE49-F238E27FC236}">
                <a16:creationId xmlns:a16="http://schemas.microsoft.com/office/drawing/2014/main" id="{CB97465A-2BBE-471A-8C34-10CE54F5F310}"/>
              </a:ext>
            </a:extLst>
          </p:cNvPr>
          <p:cNvSpPr>
            <a:spLocks noGrp="1"/>
          </p:cNvSpPr>
          <p:nvPr>
            <p:ph sz="quarter" idx="16"/>
          </p:nvPr>
        </p:nvSpPr>
        <p:spPr>
          <a:xfrm>
            <a:off x="742950" y="1289051"/>
            <a:ext cx="10712450" cy="672105"/>
          </a:xfrm>
        </p:spPr>
        <p:txBody>
          <a:bodyPr/>
          <a:lstStyle>
            <a:lvl1pPr>
              <a:defRPr sz="2400" baseline="0"/>
            </a:lvl1pPr>
          </a:lstStyle>
          <a:p>
            <a:pPr lvl="0"/>
            <a:endParaRPr lang="en-IN" dirty="0"/>
          </a:p>
        </p:txBody>
      </p:sp>
      <p:sp>
        <p:nvSpPr>
          <p:cNvPr id="9" name="Content Placeholder 8">
            <a:extLst>
              <a:ext uri="{FF2B5EF4-FFF2-40B4-BE49-F238E27FC236}">
                <a16:creationId xmlns:a16="http://schemas.microsoft.com/office/drawing/2014/main" id="{ABFF14C2-479E-4420-AF87-35E003BD6336}"/>
              </a:ext>
            </a:extLst>
          </p:cNvPr>
          <p:cNvSpPr>
            <a:spLocks noGrp="1"/>
          </p:cNvSpPr>
          <p:nvPr>
            <p:ph sz="quarter" idx="17"/>
          </p:nvPr>
        </p:nvSpPr>
        <p:spPr>
          <a:xfrm>
            <a:off x="742950" y="2121408"/>
            <a:ext cx="10712450" cy="672105"/>
          </a:xfrm>
        </p:spPr>
        <p:txBody>
          <a:bodyPr/>
          <a:lstStyle>
            <a:lvl1pPr>
              <a:defRPr sz="2400" baseline="0"/>
            </a:lvl1pPr>
          </a:lstStyle>
          <a:p>
            <a:pPr lvl="0"/>
            <a:endParaRPr lang="en-IN" dirty="0"/>
          </a:p>
        </p:txBody>
      </p:sp>
      <p:sp>
        <p:nvSpPr>
          <p:cNvPr id="6" name="Content Placeholder 5">
            <a:extLst>
              <a:ext uri="{FF2B5EF4-FFF2-40B4-BE49-F238E27FC236}">
                <a16:creationId xmlns:a16="http://schemas.microsoft.com/office/drawing/2014/main" id="{F2FECFAB-679B-4A2F-876D-E2D9D597BFC4}"/>
              </a:ext>
            </a:extLst>
          </p:cNvPr>
          <p:cNvSpPr>
            <a:spLocks noGrp="1"/>
          </p:cNvSpPr>
          <p:nvPr>
            <p:ph sz="quarter" idx="18"/>
          </p:nvPr>
        </p:nvSpPr>
        <p:spPr>
          <a:xfrm>
            <a:off x="742951" y="2953765"/>
            <a:ext cx="10712450" cy="672105"/>
          </a:xfrm>
        </p:spPr>
        <p:txBody>
          <a:bodyPr/>
          <a:lstStyle>
            <a:lvl1pPr>
              <a:defRPr sz="2400" baseline="0"/>
            </a:lvl1pPr>
          </a:lstStyle>
          <a:p>
            <a:pPr lvl="0"/>
            <a:endParaRPr lang="en-IN" dirty="0"/>
          </a:p>
        </p:txBody>
      </p:sp>
      <p:sp>
        <p:nvSpPr>
          <p:cNvPr id="10" name="Content Placeholder 9">
            <a:extLst>
              <a:ext uri="{FF2B5EF4-FFF2-40B4-BE49-F238E27FC236}">
                <a16:creationId xmlns:a16="http://schemas.microsoft.com/office/drawing/2014/main" id="{EBE7468E-D182-49AC-A887-D75B22258C3F}"/>
              </a:ext>
            </a:extLst>
          </p:cNvPr>
          <p:cNvSpPr>
            <a:spLocks noGrp="1"/>
          </p:cNvSpPr>
          <p:nvPr>
            <p:ph sz="quarter" idx="19"/>
          </p:nvPr>
        </p:nvSpPr>
        <p:spPr>
          <a:xfrm>
            <a:off x="742950" y="3749675"/>
            <a:ext cx="10712451" cy="868363"/>
          </a:xfrm>
        </p:spPr>
        <p:txBody>
          <a:bodyPr/>
          <a:lstStyle>
            <a:lvl1pPr>
              <a:defRPr sz="2400" baseline="0"/>
            </a:lvl1pPr>
          </a:lstStyle>
          <a:p>
            <a:pPr lvl="0"/>
            <a:endParaRPr lang="en-IN" dirty="0"/>
          </a:p>
        </p:txBody>
      </p:sp>
      <p:sp>
        <p:nvSpPr>
          <p:cNvPr id="12" name="Content Placeholder 11">
            <a:extLst>
              <a:ext uri="{FF2B5EF4-FFF2-40B4-BE49-F238E27FC236}">
                <a16:creationId xmlns:a16="http://schemas.microsoft.com/office/drawing/2014/main" id="{030D84A3-4704-44DF-BF1A-8DCA7B7BDB26}"/>
              </a:ext>
            </a:extLst>
          </p:cNvPr>
          <p:cNvSpPr>
            <a:spLocks noGrp="1"/>
          </p:cNvSpPr>
          <p:nvPr>
            <p:ph sz="quarter" idx="20"/>
          </p:nvPr>
        </p:nvSpPr>
        <p:spPr>
          <a:xfrm>
            <a:off x="742950" y="4773613"/>
            <a:ext cx="10742613" cy="671512"/>
          </a:xfrm>
        </p:spPr>
        <p:txBody>
          <a:bodyPr/>
          <a:lstStyle>
            <a:lvl1pPr>
              <a:defRPr sz="2400" baseline="0"/>
            </a:lvl1pPr>
          </a:lstStyle>
          <a:p>
            <a:pPr lvl="0"/>
            <a:endParaRPr lang="en-IN" dirty="0"/>
          </a:p>
        </p:txBody>
      </p:sp>
      <p:sp>
        <p:nvSpPr>
          <p:cNvPr id="11" name="Footer">
            <a:extLst>
              <a:ext uri="{FF2B5EF4-FFF2-40B4-BE49-F238E27FC236}">
                <a16:creationId xmlns:a16="http://schemas.microsoft.com/office/drawing/2014/main" id="{49EA09D3-7828-4D8D-80D1-CF14E934BAFC}"/>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427862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a:t>Click to edit Master title style</a:t>
            </a:r>
          </a:p>
        </p:txBody>
      </p:sp>
      <p:sp>
        <p:nvSpPr>
          <p:cNvPr id="4" name="Content Placeholder 3">
            <a:extLst>
              <a:ext uri="{FF2B5EF4-FFF2-40B4-BE49-F238E27FC236}">
                <a16:creationId xmlns:a16="http://schemas.microsoft.com/office/drawing/2014/main" id="{CB97465A-2BBE-471A-8C34-10CE54F5F310}"/>
              </a:ext>
            </a:extLst>
          </p:cNvPr>
          <p:cNvSpPr>
            <a:spLocks noGrp="1"/>
          </p:cNvSpPr>
          <p:nvPr>
            <p:ph sz="quarter" idx="16"/>
          </p:nvPr>
        </p:nvSpPr>
        <p:spPr>
          <a:xfrm>
            <a:off x="742950" y="1289051"/>
            <a:ext cx="10712450" cy="384301"/>
          </a:xfrm>
        </p:spPr>
        <p:txBody>
          <a:bodyPr/>
          <a:lstStyle>
            <a:lvl1pPr>
              <a:defRPr sz="2400" baseline="0"/>
            </a:lvl1pPr>
          </a:lstStyle>
          <a:p>
            <a:pPr lvl="0"/>
            <a:endParaRPr lang="en-IN" dirty="0"/>
          </a:p>
        </p:txBody>
      </p:sp>
      <p:sp>
        <p:nvSpPr>
          <p:cNvPr id="9" name="Content Placeholder 8">
            <a:extLst>
              <a:ext uri="{FF2B5EF4-FFF2-40B4-BE49-F238E27FC236}">
                <a16:creationId xmlns:a16="http://schemas.microsoft.com/office/drawing/2014/main" id="{ABFF14C2-479E-4420-AF87-35E003BD6336}"/>
              </a:ext>
            </a:extLst>
          </p:cNvPr>
          <p:cNvSpPr>
            <a:spLocks noGrp="1"/>
          </p:cNvSpPr>
          <p:nvPr>
            <p:ph sz="quarter" idx="17"/>
          </p:nvPr>
        </p:nvSpPr>
        <p:spPr>
          <a:xfrm>
            <a:off x="742950" y="1828928"/>
            <a:ext cx="10712450" cy="356045"/>
          </a:xfrm>
        </p:spPr>
        <p:txBody>
          <a:bodyPr/>
          <a:lstStyle>
            <a:lvl1pPr>
              <a:defRPr sz="2400" baseline="0"/>
            </a:lvl1pPr>
          </a:lstStyle>
          <a:p>
            <a:pPr lvl="0"/>
            <a:endParaRPr lang="en-IN" dirty="0"/>
          </a:p>
        </p:txBody>
      </p:sp>
      <p:sp>
        <p:nvSpPr>
          <p:cNvPr id="6" name="Content Placeholder 5">
            <a:extLst>
              <a:ext uri="{FF2B5EF4-FFF2-40B4-BE49-F238E27FC236}">
                <a16:creationId xmlns:a16="http://schemas.microsoft.com/office/drawing/2014/main" id="{F2FECFAB-679B-4A2F-876D-E2D9D597BFC4}"/>
              </a:ext>
            </a:extLst>
          </p:cNvPr>
          <p:cNvSpPr>
            <a:spLocks noGrp="1"/>
          </p:cNvSpPr>
          <p:nvPr>
            <p:ph sz="quarter" idx="18"/>
          </p:nvPr>
        </p:nvSpPr>
        <p:spPr>
          <a:xfrm>
            <a:off x="742951" y="2249425"/>
            <a:ext cx="10712450" cy="384301"/>
          </a:xfrm>
        </p:spPr>
        <p:txBody>
          <a:bodyPr/>
          <a:lstStyle>
            <a:lvl1pPr>
              <a:defRPr sz="2400" baseline="0"/>
            </a:lvl1pPr>
          </a:lstStyle>
          <a:p>
            <a:pPr lvl="0"/>
            <a:endParaRPr lang="en-IN" dirty="0"/>
          </a:p>
        </p:txBody>
      </p:sp>
      <p:sp>
        <p:nvSpPr>
          <p:cNvPr id="10" name="Content Placeholder 9">
            <a:extLst>
              <a:ext uri="{FF2B5EF4-FFF2-40B4-BE49-F238E27FC236}">
                <a16:creationId xmlns:a16="http://schemas.microsoft.com/office/drawing/2014/main" id="{EBE7468E-D182-49AC-A887-D75B22258C3F}"/>
              </a:ext>
            </a:extLst>
          </p:cNvPr>
          <p:cNvSpPr>
            <a:spLocks noGrp="1"/>
          </p:cNvSpPr>
          <p:nvPr>
            <p:ph sz="quarter" idx="19"/>
          </p:nvPr>
        </p:nvSpPr>
        <p:spPr>
          <a:xfrm>
            <a:off x="742950" y="2761047"/>
            <a:ext cx="10712451" cy="448752"/>
          </a:xfrm>
        </p:spPr>
        <p:txBody>
          <a:bodyPr/>
          <a:lstStyle>
            <a:lvl1pPr>
              <a:defRPr sz="2400" baseline="0"/>
            </a:lvl1pPr>
          </a:lstStyle>
          <a:p>
            <a:pPr lvl="0"/>
            <a:endParaRPr lang="en-IN" dirty="0"/>
          </a:p>
        </p:txBody>
      </p:sp>
      <p:sp>
        <p:nvSpPr>
          <p:cNvPr id="12" name="Content Placeholder 11">
            <a:extLst>
              <a:ext uri="{FF2B5EF4-FFF2-40B4-BE49-F238E27FC236}">
                <a16:creationId xmlns:a16="http://schemas.microsoft.com/office/drawing/2014/main" id="{030D84A3-4704-44DF-BF1A-8DCA7B7BDB26}"/>
              </a:ext>
            </a:extLst>
          </p:cNvPr>
          <p:cNvSpPr>
            <a:spLocks noGrp="1"/>
          </p:cNvSpPr>
          <p:nvPr>
            <p:ph sz="quarter" idx="20"/>
          </p:nvPr>
        </p:nvSpPr>
        <p:spPr>
          <a:xfrm>
            <a:off x="742951" y="3337120"/>
            <a:ext cx="10706100" cy="415499"/>
          </a:xfrm>
        </p:spPr>
        <p:txBody>
          <a:bodyPr/>
          <a:lstStyle>
            <a:lvl1pPr>
              <a:defRPr sz="2400" baseline="0"/>
            </a:lvl1pPr>
          </a:lstStyle>
          <a:p>
            <a:pPr lvl="0"/>
            <a:endParaRPr lang="en-IN" dirty="0"/>
          </a:p>
        </p:txBody>
      </p:sp>
      <p:sp>
        <p:nvSpPr>
          <p:cNvPr id="7" name="Content Placeholder 6">
            <a:extLst>
              <a:ext uri="{FF2B5EF4-FFF2-40B4-BE49-F238E27FC236}">
                <a16:creationId xmlns:a16="http://schemas.microsoft.com/office/drawing/2014/main" id="{2C4504C2-71B0-4660-9A2B-EB3E1DD7938E}"/>
              </a:ext>
            </a:extLst>
          </p:cNvPr>
          <p:cNvSpPr>
            <a:spLocks noGrp="1"/>
          </p:cNvSpPr>
          <p:nvPr>
            <p:ph sz="quarter" idx="21"/>
          </p:nvPr>
        </p:nvSpPr>
        <p:spPr>
          <a:xfrm>
            <a:off x="742950" y="3822701"/>
            <a:ext cx="10712450" cy="415498"/>
          </a:xfrm>
        </p:spPr>
        <p:txBody>
          <a:bodyPr/>
          <a:lstStyle>
            <a:lvl1pPr>
              <a:defRPr sz="2400" baseline="0"/>
            </a:lvl1pPr>
          </a:lstStyle>
          <a:p>
            <a:pPr lvl="0"/>
            <a:endParaRPr lang="en-IN" dirty="0"/>
          </a:p>
        </p:txBody>
      </p:sp>
      <p:sp>
        <p:nvSpPr>
          <p:cNvPr id="13" name="Content Placeholder 12">
            <a:extLst>
              <a:ext uri="{FF2B5EF4-FFF2-40B4-BE49-F238E27FC236}">
                <a16:creationId xmlns:a16="http://schemas.microsoft.com/office/drawing/2014/main" id="{09AD69C0-5A42-4E9E-979B-4D1EBFB2BD98}"/>
              </a:ext>
            </a:extLst>
          </p:cNvPr>
          <p:cNvSpPr>
            <a:spLocks noGrp="1"/>
          </p:cNvSpPr>
          <p:nvPr>
            <p:ph sz="quarter" idx="22"/>
          </p:nvPr>
        </p:nvSpPr>
        <p:spPr>
          <a:xfrm>
            <a:off x="742950" y="4371023"/>
            <a:ext cx="10706100" cy="447865"/>
          </a:xfrm>
        </p:spPr>
        <p:txBody>
          <a:bodyPr/>
          <a:lstStyle>
            <a:lvl1pPr>
              <a:defRPr sz="2400" baseline="0"/>
            </a:lvl1pPr>
          </a:lstStyle>
          <a:p>
            <a:pPr lvl="0"/>
            <a:endParaRPr lang="en-IN" dirty="0"/>
          </a:p>
        </p:txBody>
      </p:sp>
      <p:sp>
        <p:nvSpPr>
          <p:cNvPr id="15" name="Content Placeholder 14">
            <a:extLst>
              <a:ext uri="{FF2B5EF4-FFF2-40B4-BE49-F238E27FC236}">
                <a16:creationId xmlns:a16="http://schemas.microsoft.com/office/drawing/2014/main" id="{71E92654-65B9-4FF2-A707-C48D724DE77B}"/>
              </a:ext>
            </a:extLst>
          </p:cNvPr>
          <p:cNvSpPr>
            <a:spLocks noGrp="1"/>
          </p:cNvSpPr>
          <p:nvPr>
            <p:ph sz="quarter" idx="23"/>
          </p:nvPr>
        </p:nvSpPr>
        <p:spPr>
          <a:xfrm>
            <a:off x="742950" y="4919980"/>
            <a:ext cx="10706100" cy="504825"/>
          </a:xfrm>
        </p:spPr>
        <p:txBody>
          <a:bodyPr/>
          <a:lstStyle>
            <a:lvl1pPr>
              <a:defRPr sz="2400" baseline="0"/>
            </a:lvl1pPr>
          </a:lstStyle>
          <a:p>
            <a:pPr lvl="0"/>
            <a:endParaRPr lang="en-IN" dirty="0"/>
          </a:p>
        </p:txBody>
      </p:sp>
      <p:sp>
        <p:nvSpPr>
          <p:cNvPr id="17" name="Content Placeholder 16">
            <a:extLst>
              <a:ext uri="{FF2B5EF4-FFF2-40B4-BE49-F238E27FC236}">
                <a16:creationId xmlns:a16="http://schemas.microsoft.com/office/drawing/2014/main" id="{76920D2B-0ADC-497D-847E-7963CD40CF40}"/>
              </a:ext>
            </a:extLst>
          </p:cNvPr>
          <p:cNvSpPr>
            <a:spLocks noGrp="1"/>
          </p:cNvSpPr>
          <p:nvPr>
            <p:ph sz="quarter" idx="24"/>
          </p:nvPr>
        </p:nvSpPr>
        <p:spPr>
          <a:xfrm>
            <a:off x="742950" y="5513388"/>
            <a:ext cx="10706100" cy="504825"/>
          </a:xfrm>
        </p:spPr>
        <p:txBody>
          <a:bodyPr/>
          <a:lstStyle>
            <a:lvl1pPr>
              <a:defRPr sz="2400" baseline="0"/>
            </a:lvl1pPr>
          </a:lstStyle>
          <a:p>
            <a:pPr lvl="0"/>
            <a:endParaRPr lang="en-IN" dirty="0"/>
          </a:p>
        </p:txBody>
      </p:sp>
      <p:sp>
        <p:nvSpPr>
          <p:cNvPr id="14" name="Footer">
            <a:extLst>
              <a:ext uri="{FF2B5EF4-FFF2-40B4-BE49-F238E27FC236}">
                <a16:creationId xmlns:a16="http://schemas.microsoft.com/office/drawing/2014/main" id="{599BD53B-0BCE-4BE1-8989-E8B3D099C994}"/>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4884053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a:t>Click to edit Master title style</a:t>
            </a:r>
          </a:p>
        </p:txBody>
      </p:sp>
      <p:sp>
        <p:nvSpPr>
          <p:cNvPr id="4" name="Content Placeholder 3">
            <a:extLst>
              <a:ext uri="{FF2B5EF4-FFF2-40B4-BE49-F238E27FC236}">
                <a16:creationId xmlns:a16="http://schemas.microsoft.com/office/drawing/2014/main" id="{CB97465A-2BBE-471A-8C34-10CE54F5F310}"/>
              </a:ext>
            </a:extLst>
          </p:cNvPr>
          <p:cNvSpPr>
            <a:spLocks noGrp="1"/>
          </p:cNvSpPr>
          <p:nvPr>
            <p:ph sz="quarter" idx="16"/>
          </p:nvPr>
        </p:nvSpPr>
        <p:spPr>
          <a:xfrm>
            <a:off x="742950" y="1289051"/>
            <a:ext cx="5068190" cy="384301"/>
          </a:xfrm>
        </p:spPr>
        <p:txBody>
          <a:bodyPr/>
          <a:lstStyle>
            <a:lvl1pPr>
              <a:defRPr sz="2400" baseline="0"/>
            </a:lvl1pPr>
          </a:lstStyle>
          <a:p>
            <a:pPr lvl="0"/>
            <a:endParaRPr lang="en-IN" dirty="0"/>
          </a:p>
        </p:txBody>
      </p:sp>
      <p:sp>
        <p:nvSpPr>
          <p:cNvPr id="5" name="Content Placeholder 4">
            <a:extLst>
              <a:ext uri="{FF2B5EF4-FFF2-40B4-BE49-F238E27FC236}">
                <a16:creationId xmlns:a16="http://schemas.microsoft.com/office/drawing/2014/main" id="{A5A3204D-B870-46D4-B651-278CDE16126F}"/>
              </a:ext>
            </a:extLst>
          </p:cNvPr>
          <p:cNvSpPr>
            <a:spLocks noGrp="1"/>
          </p:cNvSpPr>
          <p:nvPr>
            <p:ph sz="quarter" idx="17"/>
          </p:nvPr>
        </p:nvSpPr>
        <p:spPr>
          <a:xfrm>
            <a:off x="5888038" y="1266400"/>
            <a:ext cx="5465762" cy="415497"/>
          </a:xfrm>
        </p:spPr>
        <p:txBody>
          <a:bodyPr/>
          <a:lstStyle>
            <a:lvl1pPr>
              <a:defRPr sz="2400" baseline="0"/>
            </a:lvl1pPr>
          </a:lstStyle>
          <a:p>
            <a:pPr lvl="0"/>
            <a:endParaRPr lang="en-IN" dirty="0"/>
          </a:p>
        </p:txBody>
      </p:sp>
      <p:sp>
        <p:nvSpPr>
          <p:cNvPr id="16" name="Content Placeholder 15">
            <a:extLst>
              <a:ext uri="{FF2B5EF4-FFF2-40B4-BE49-F238E27FC236}">
                <a16:creationId xmlns:a16="http://schemas.microsoft.com/office/drawing/2014/main" id="{338F3F5D-EB7D-43B7-86FF-A011A9374D7F}"/>
              </a:ext>
            </a:extLst>
          </p:cNvPr>
          <p:cNvSpPr>
            <a:spLocks noGrp="1"/>
          </p:cNvSpPr>
          <p:nvPr>
            <p:ph sz="quarter" idx="18"/>
          </p:nvPr>
        </p:nvSpPr>
        <p:spPr>
          <a:xfrm>
            <a:off x="742950" y="1768475"/>
            <a:ext cx="5068888" cy="415925"/>
          </a:xfrm>
        </p:spPr>
        <p:txBody>
          <a:bodyPr/>
          <a:lstStyle>
            <a:lvl1pPr>
              <a:defRPr sz="2400" baseline="0"/>
            </a:lvl1pPr>
          </a:lstStyle>
          <a:p>
            <a:pPr lvl="0"/>
            <a:endParaRPr lang="en-IN" dirty="0"/>
          </a:p>
        </p:txBody>
      </p:sp>
      <p:sp>
        <p:nvSpPr>
          <p:cNvPr id="19" name="Content Placeholder 18">
            <a:extLst>
              <a:ext uri="{FF2B5EF4-FFF2-40B4-BE49-F238E27FC236}">
                <a16:creationId xmlns:a16="http://schemas.microsoft.com/office/drawing/2014/main" id="{A8AF1716-838B-4E95-8E12-1E46CDD9270A}"/>
              </a:ext>
            </a:extLst>
          </p:cNvPr>
          <p:cNvSpPr>
            <a:spLocks noGrp="1"/>
          </p:cNvSpPr>
          <p:nvPr>
            <p:ph sz="quarter" idx="19"/>
          </p:nvPr>
        </p:nvSpPr>
        <p:spPr>
          <a:xfrm>
            <a:off x="5888038" y="1768475"/>
            <a:ext cx="5465762" cy="415925"/>
          </a:xfrm>
        </p:spPr>
        <p:txBody>
          <a:bodyPr/>
          <a:lstStyle>
            <a:lvl1pPr>
              <a:defRPr sz="2400" baseline="0"/>
            </a:lvl1pPr>
          </a:lstStyle>
          <a:p>
            <a:pPr lvl="0"/>
            <a:endParaRPr lang="en-IN" dirty="0"/>
          </a:p>
        </p:txBody>
      </p:sp>
      <p:sp>
        <p:nvSpPr>
          <p:cNvPr id="21" name="Content Placeholder 20">
            <a:extLst>
              <a:ext uri="{FF2B5EF4-FFF2-40B4-BE49-F238E27FC236}">
                <a16:creationId xmlns:a16="http://schemas.microsoft.com/office/drawing/2014/main" id="{1F6F391C-50F2-420B-9B54-61948253419E}"/>
              </a:ext>
            </a:extLst>
          </p:cNvPr>
          <p:cNvSpPr>
            <a:spLocks noGrp="1"/>
          </p:cNvSpPr>
          <p:nvPr>
            <p:ph sz="quarter" idx="20"/>
          </p:nvPr>
        </p:nvSpPr>
        <p:spPr>
          <a:xfrm>
            <a:off x="742950" y="2290763"/>
            <a:ext cx="5068888" cy="414337"/>
          </a:xfrm>
        </p:spPr>
        <p:txBody>
          <a:bodyPr/>
          <a:lstStyle>
            <a:lvl1pPr>
              <a:defRPr sz="2400" baseline="0"/>
            </a:lvl1pPr>
          </a:lstStyle>
          <a:p>
            <a:pPr lvl="0"/>
            <a:endParaRPr lang="en-IN" dirty="0"/>
          </a:p>
        </p:txBody>
      </p:sp>
      <p:sp>
        <p:nvSpPr>
          <p:cNvPr id="23" name="Content Placeholder 22">
            <a:extLst>
              <a:ext uri="{FF2B5EF4-FFF2-40B4-BE49-F238E27FC236}">
                <a16:creationId xmlns:a16="http://schemas.microsoft.com/office/drawing/2014/main" id="{635F1FC2-CFF5-4CAD-8E56-7E2E4D2763FF}"/>
              </a:ext>
            </a:extLst>
          </p:cNvPr>
          <p:cNvSpPr>
            <a:spLocks noGrp="1"/>
          </p:cNvSpPr>
          <p:nvPr>
            <p:ph sz="quarter" idx="21"/>
          </p:nvPr>
        </p:nvSpPr>
        <p:spPr>
          <a:xfrm>
            <a:off x="5888038" y="2290763"/>
            <a:ext cx="5465762" cy="414337"/>
          </a:xfrm>
        </p:spPr>
        <p:txBody>
          <a:bodyPr/>
          <a:lstStyle>
            <a:lvl1pPr>
              <a:defRPr sz="2400" baseline="0"/>
            </a:lvl1pPr>
          </a:lstStyle>
          <a:p>
            <a:pPr lvl="0"/>
            <a:endParaRPr lang="en-IN" dirty="0"/>
          </a:p>
        </p:txBody>
      </p:sp>
      <p:sp>
        <p:nvSpPr>
          <p:cNvPr id="25" name="Content Placeholder 24">
            <a:extLst>
              <a:ext uri="{FF2B5EF4-FFF2-40B4-BE49-F238E27FC236}">
                <a16:creationId xmlns:a16="http://schemas.microsoft.com/office/drawing/2014/main" id="{3AB41CC6-53B9-40FF-AAAC-A743CE3CB994}"/>
              </a:ext>
            </a:extLst>
          </p:cNvPr>
          <p:cNvSpPr>
            <a:spLocks noGrp="1"/>
          </p:cNvSpPr>
          <p:nvPr>
            <p:ph sz="quarter" idx="22"/>
          </p:nvPr>
        </p:nvSpPr>
        <p:spPr>
          <a:xfrm>
            <a:off x="742950" y="2794001"/>
            <a:ext cx="5068888" cy="414338"/>
          </a:xfrm>
        </p:spPr>
        <p:txBody>
          <a:bodyPr/>
          <a:lstStyle>
            <a:lvl1pPr>
              <a:defRPr sz="2400" baseline="0"/>
            </a:lvl1pPr>
          </a:lstStyle>
          <a:p>
            <a:pPr lvl="0"/>
            <a:endParaRPr lang="en-IN" dirty="0"/>
          </a:p>
        </p:txBody>
      </p:sp>
      <p:sp>
        <p:nvSpPr>
          <p:cNvPr id="27" name="Content Placeholder 26">
            <a:extLst>
              <a:ext uri="{FF2B5EF4-FFF2-40B4-BE49-F238E27FC236}">
                <a16:creationId xmlns:a16="http://schemas.microsoft.com/office/drawing/2014/main" id="{4FE5AC85-AC40-4BB5-B97F-B24109D49136}"/>
              </a:ext>
            </a:extLst>
          </p:cNvPr>
          <p:cNvSpPr>
            <a:spLocks noGrp="1"/>
          </p:cNvSpPr>
          <p:nvPr>
            <p:ph sz="quarter" idx="23"/>
          </p:nvPr>
        </p:nvSpPr>
        <p:spPr>
          <a:xfrm>
            <a:off x="5888038" y="2794000"/>
            <a:ext cx="5465762" cy="414337"/>
          </a:xfrm>
        </p:spPr>
        <p:txBody>
          <a:bodyPr/>
          <a:lstStyle>
            <a:lvl1pPr>
              <a:defRPr sz="2400" baseline="0"/>
            </a:lvl1pPr>
          </a:lstStyle>
          <a:p>
            <a:pPr lvl="0"/>
            <a:endParaRPr lang="en-IN" dirty="0"/>
          </a:p>
        </p:txBody>
      </p:sp>
      <p:sp>
        <p:nvSpPr>
          <p:cNvPr id="29" name="Content Placeholder 28">
            <a:extLst>
              <a:ext uri="{FF2B5EF4-FFF2-40B4-BE49-F238E27FC236}">
                <a16:creationId xmlns:a16="http://schemas.microsoft.com/office/drawing/2014/main" id="{AE56C9F8-FCC6-4978-A354-634D2EF0FE1F}"/>
              </a:ext>
            </a:extLst>
          </p:cNvPr>
          <p:cNvSpPr>
            <a:spLocks noGrp="1"/>
          </p:cNvSpPr>
          <p:nvPr>
            <p:ph sz="quarter" idx="24"/>
          </p:nvPr>
        </p:nvSpPr>
        <p:spPr>
          <a:xfrm>
            <a:off x="742950" y="3290888"/>
            <a:ext cx="5068888" cy="414337"/>
          </a:xfrm>
        </p:spPr>
        <p:txBody>
          <a:bodyPr/>
          <a:lstStyle>
            <a:lvl1pPr>
              <a:defRPr sz="2400" baseline="0"/>
            </a:lvl1pPr>
          </a:lstStyle>
          <a:p>
            <a:pPr lvl="0"/>
            <a:endParaRPr lang="en-IN" dirty="0"/>
          </a:p>
        </p:txBody>
      </p:sp>
      <p:sp>
        <p:nvSpPr>
          <p:cNvPr id="31" name="Content Placeholder 30">
            <a:extLst>
              <a:ext uri="{FF2B5EF4-FFF2-40B4-BE49-F238E27FC236}">
                <a16:creationId xmlns:a16="http://schemas.microsoft.com/office/drawing/2014/main" id="{8D01AB70-4EE4-4FAA-B1B5-A4BCCD32B9B1}"/>
              </a:ext>
            </a:extLst>
          </p:cNvPr>
          <p:cNvSpPr>
            <a:spLocks noGrp="1"/>
          </p:cNvSpPr>
          <p:nvPr>
            <p:ph sz="quarter" idx="25"/>
          </p:nvPr>
        </p:nvSpPr>
        <p:spPr>
          <a:xfrm>
            <a:off x="5888038" y="3290888"/>
            <a:ext cx="5465762" cy="414337"/>
          </a:xfrm>
        </p:spPr>
        <p:txBody>
          <a:bodyPr/>
          <a:lstStyle>
            <a:lvl1pPr>
              <a:defRPr sz="2400" baseline="0"/>
            </a:lvl1pPr>
          </a:lstStyle>
          <a:p>
            <a:pPr lvl="0"/>
            <a:endParaRPr lang="en-IN" dirty="0"/>
          </a:p>
        </p:txBody>
      </p:sp>
      <p:sp>
        <p:nvSpPr>
          <p:cNvPr id="33" name="Content Placeholder 32">
            <a:extLst>
              <a:ext uri="{FF2B5EF4-FFF2-40B4-BE49-F238E27FC236}">
                <a16:creationId xmlns:a16="http://schemas.microsoft.com/office/drawing/2014/main" id="{BB87311A-E2F7-4128-A98A-0A850D500E6C}"/>
              </a:ext>
            </a:extLst>
          </p:cNvPr>
          <p:cNvSpPr>
            <a:spLocks noGrp="1"/>
          </p:cNvSpPr>
          <p:nvPr>
            <p:ph sz="quarter" idx="26"/>
          </p:nvPr>
        </p:nvSpPr>
        <p:spPr>
          <a:xfrm>
            <a:off x="742950" y="3803650"/>
            <a:ext cx="5068888" cy="409575"/>
          </a:xfrm>
        </p:spPr>
        <p:txBody>
          <a:bodyPr/>
          <a:lstStyle>
            <a:lvl1pPr>
              <a:defRPr sz="2400" baseline="0"/>
            </a:lvl1pPr>
          </a:lstStyle>
          <a:p>
            <a:pPr lvl="0"/>
            <a:endParaRPr lang="en-IN" dirty="0"/>
          </a:p>
        </p:txBody>
      </p:sp>
      <p:sp>
        <p:nvSpPr>
          <p:cNvPr id="35" name="Content Placeholder 34">
            <a:extLst>
              <a:ext uri="{FF2B5EF4-FFF2-40B4-BE49-F238E27FC236}">
                <a16:creationId xmlns:a16="http://schemas.microsoft.com/office/drawing/2014/main" id="{21783DA2-E721-40A3-9508-30B9B3D763C3}"/>
              </a:ext>
            </a:extLst>
          </p:cNvPr>
          <p:cNvSpPr>
            <a:spLocks noGrp="1"/>
          </p:cNvSpPr>
          <p:nvPr>
            <p:ph sz="quarter" idx="27"/>
          </p:nvPr>
        </p:nvSpPr>
        <p:spPr>
          <a:xfrm>
            <a:off x="5888038" y="3803650"/>
            <a:ext cx="5465762" cy="409575"/>
          </a:xfrm>
        </p:spPr>
        <p:txBody>
          <a:bodyPr/>
          <a:lstStyle>
            <a:lvl1pPr>
              <a:defRPr sz="2400" baseline="0"/>
            </a:lvl1pPr>
          </a:lstStyle>
          <a:p>
            <a:pPr lvl="0"/>
            <a:endParaRPr lang="en-IN" dirty="0"/>
          </a:p>
        </p:txBody>
      </p:sp>
      <p:sp>
        <p:nvSpPr>
          <p:cNvPr id="37" name="Content Placeholder 36">
            <a:extLst>
              <a:ext uri="{FF2B5EF4-FFF2-40B4-BE49-F238E27FC236}">
                <a16:creationId xmlns:a16="http://schemas.microsoft.com/office/drawing/2014/main" id="{B0F2E1B1-D4CC-4B3B-AB96-1BCF735CCC7C}"/>
              </a:ext>
            </a:extLst>
          </p:cNvPr>
          <p:cNvSpPr>
            <a:spLocks noGrp="1"/>
          </p:cNvSpPr>
          <p:nvPr>
            <p:ph sz="quarter" idx="28"/>
          </p:nvPr>
        </p:nvSpPr>
        <p:spPr>
          <a:xfrm>
            <a:off x="742950" y="4289425"/>
            <a:ext cx="5068888" cy="409575"/>
          </a:xfrm>
        </p:spPr>
        <p:txBody>
          <a:bodyPr/>
          <a:lstStyle>
            <a:lvl1pPr>
              <a:defRPr sz="2400" baseline="0"/>
            </a:lvl1pPr>
          </a:lstStyle>
          <a:p>
            <a:pPr lvl="0"/>
            <a:endParaRPr lang="en-IN" dirty="0"/>
          </a:p>
        </p:txBody>
      </p:sp>
      <p:sp>
        <p:nvSpPr>
          <p:cNvPr id="39" name="Content Placeholder 38">
            <a:extLst>
              <a:ext uri="{FF2B5EF4-FFF2-40B4-BE49-F238E27FC236}">
                <a16:creationId xmlns:a16="http://schemas.microsoft.com/office/drawing/2014/main" id="{4FA5436A-A5BC-4BF2-BF06-696B80D92A23}"/>
              </a:ext>
            </a:extLst>
          </p:cNvPr>
          <p:cNvSpPr>
            <a:spLocks noGrp="1"/>
          </p:cNvSpPr>
          <p:nvPr>
            <p:ph sz="quarter" idx="29"/>
          </p:nvPr>
        </p:nvSpPr>
        <p:spPr>
          <a:xfrm>
            <a:off x="5888038" y="4289425"/>
            <a:ext cx="5465762" cy="427038"/>
          </a:xfrm>
        </p:spPr>
        <p:txBody>
          <a:bodyPr/>
          <a:lstStyle>
            <a:lvl1pPr>
              <a:defRPr sz="2400" baseline="0"/>
            </a:lvl1pPr>
          </a:lstStyle>
          <a:p>
            <a:pPr lvl="0"/>
            <a:endParaRPr lang="en-IN" dirty="0"/>
          </a:p>
        </p:txBody>
      </p:sp>
      <p:sp>
        <p:nvSpPr>
          <p:cNvPr id="41" name="Content Placeholder 40">
            <a:extLst>
              <a:ext uri="{FF2B5EF4-FFF2-40B4-BE49-F238E27FC236}">
                <a16:creationId xmlns:a16="http://schemas.microsoft.com/office/drawing/2014/main" id="{4FB09C54-ACEC-453A-AB87-4A0AD241729B}"/>
              </a:ext>
            </a:extLst>
          </p:cNvPr>
          <p:cNvSpPr>
            <a:spLocks noGrp="1"/>
          </p:cNvSpPr>
          <p:nvPr>
            <p:ph sz="quarter" idx="30"/>
          </p:nvPr>
        </p:nvSpPr>
        <p:spPr>
          <a:xfrm>
            <a:off x="742950" y="4767739"/>
            <a:ext cx="5068888" cy="409575"/>
          </a:xfrm>
        </p:spPr>
        <p:txBody>
          <a:bodyPr/>
          <a:lstStyle>
            <a:lvl1pPr>
              <a:defRPr sz="2400" baseline="0"/>
            </a:lvl1pPr>
          </a:lstStyle>
          <a:p>
            <a:pPr lvl="0"/>
            <a:endParaRPr lang="en-IN" dirty="0"/>
          </a:p>
        </p:txBody>
      </p:sp>
      <p:sp>
        <p:nvSpPr>
          <p:cNvPr id="43" name="Content Placeholder 42">
            <a:extLst>
              <a:ext uri="{FF2B5EF4-FFF2-40B4-BE49-F238E27FC236}">
                <a16:creationId xmlns:a16="http://schemas.microsoft.com/office/drawing/2014/main" id="{20E2B60A-2603-44E8-AF44-B1DEACDC5272}"/>
              </a:ext>
            </a:extLst>
          </p:cNvPr>
          <p:cNvSpPr>
            <a:spLocks noGrp="1"/>
          </p:cNvSpPr>
          <p:nvPr>
            <p:ph sz="quarter" idx="31"/>
          </p:nvPr>
        </p:nvSpPr>
        <p:spPr>
          <a:xfrm>
            <a:off x="5888038" y="4767263"/>
            <a:ext cx="5465762" cy="409575"/>
          </a:xfrm>
        </p:spPr>
        <p:txBody>
          <a:bodyPr/>
          <a:lstStyle>
            <a:lvl1pPr>
              <a:defRPr sz="2400" baseline="0"/>
            </a:lvl1pPr>
          </a:lstStyle>
          <a:p>
            <a:pPr lvl="0"/>
            <a:endParaRPr lang="en-IN" dirty="0"/>
          </a:p>
        </p:txBody>
      </p:sp>
      <p:sp>
        <p:nvSpPr>
          <p:cNvPr id="45" name="Content Placeholder 44">
            <a:extLst>
              <a:ext uri="{FF2B5EF4-FFF2-40B4-BE49-F238E27FC236}">
                <a16:creationId xmlns:a16="http://schemas.microsoft.com/office/drawing/2014/main" id="{341024FB-C6EB-4EF4-BF27-B16736F6DE8B}"/>
              </a:ext>
            </a:extLst>
          </p:cNvPr>
          <p:cNvSpPr>
            <a:spLocks noGrp="1"/>
          </p:cNvSpPr>
          <p:nvPr>
            <p:ph sz="quarter" idx="32"/>
          </p:nvPr>
        </p:nvSpPr>
        <p:spPr>
          <a:xfrm>
            <a:off x="742950" y="5237163"/>
            <a:ext cx="5068190" cy="409575"/>
          </a:xfrm>
        </p:spPr>
        <p:txBody>
          <a:bodyPr/>
          <a:lstStyle>
            <a:lvl1pPr>
              <a:defRPr sz="2400" baseline="0"/>
            </a:lvl1pPr>
          </a:lstStyle>
          <a:p>
            <a:pPr lvl="0"/>
            <a:endParaRPr lang="en-IN" dirty="0"/>
          </a:p>
        </p:txBody>
      </p:sp>
      <p:sp>
        <p:nvSpPr>
          <p:cNvPr id="47" name="Content Placeholder 46">
            <a:extLst>
              <a:ext uri="{FF2B5EF4-FFF2-40B4-BE49-F238E27FC236}">
                <a16:creationId xmlns:a16="http://schemas.microsoft.com/office/drawing/2014/main" id="{9553A4ED-EAAC-4870-BDAE-346B467928FF}"/>
              </a:ext>
            </a:extLst>
          </p:cNvPr>
          <p:cNvSpPr>
            <a:spLocks noGrp="1"/>
          </p:cNvSpPr>
          <p:nvPr>
            <p:ph sz="quarter" idx="33"/>
          </p:nvPr>
        </p:nvSpPr>
        <p:spPr>
          <a:xfrm>
            <a:off x="5888038" y="5237163"/>
            <a:ext cx="5465762" cy="409575"/>
          </a:xfrm>
        </p:spPr>
        <p:txBody>
          <a:bodyPr/>
          <a:lstStyle>
            <a:lvl1pPr>
              <a:defRPr sz="2400" baseline="0"/>
            </a:lvl1pPr>
          </a:lstStyle>
          <a:p>
            <a:pPr lvl="0"/>
            <a:endParaRPr lang="en-IN" dirty="0"/>
          </a:p>
        </p:txBody>
      </p:sp>
      <p:sp>
        <p:nvSpPr>
          <p:cNvPr id="49" name="Content Placeholder 48">
            <a:extLst>
              <a:ext uri="{FF2B5EF4-FFF2-40B4-BE49-F238E27FC236}">
                <a16:creationId xmlns:a16="http://schemas.microsoft.com/office/drawing/2014/main" id="{198EE5D1-B514-46C0-A88C-57BBD3AFC134}"/>
              </a:ext>
            </a:extLst>
          </p:cNvPr>
          <p:cNvSpPr>
            <a:spLocks noGrp="1"/>
          </p:cNvSpPr>
          <p:nvPr>
            <p:ph sz="quarter" idx="34"/>
          </p:nvPr>
        </p:nvSpPr>
        <p:spPr>
          <a:xfrm>
            <a:off x="742950" y="5734050"/>
            <a:ext cx="5068888" cy="409575"/>
          </a:xfrm>
        </p:spPr>
        <p:txBody>
          <a:bodyPr/>
          <a:lstStyle>
            <a:lvl1pPr>
              <a:defRPr sz="2400" baseline="0"/>
            </a:lvl1pPr>
          </a:lstStyle>
          <a:p>
            <a:pPr lvl="0"/>
            <a:endParaRPr lang="en-IN" dirty="0"/>
          </a:p>
        </p:txBody>
      </p:sp>
      <p:sp>
        <p:nvSpPr>
          <p:cNvPr id="51" name="Content Placeholder 50">
            <a:extLst>
              <a:ext uri="{FF2B5EF4-FFF2-40B4-BE49-F238E27FC236}">
                <a16:creationId xmlns:a16="http://schemas.microsoft.com/office/drawing/2014/main" id="{0A47FD7D-7B84-4D0D-BB87-A92C363C0EDA}"/>
              </a:ext>
            </a:extLst>
          </p:cNvPr>
          <p:cNvSpPr>
            <a:spLocks noGrp="1"/>
          </p:cNvSpPr>
          <p:nvPr>
            <p:ph sz="quarter" idx="35"/>
          </p:nvPr>
        </p:nvSpPr>
        <p:spPr>
          <a:xfrm>
            <a:off x="5888038" y="5748338"/>
            <a:ext cx="5465762" cy="409575"/>
          </a:xfrm>
        </p:spPr>
        <p:txBody>
          <a:bodyPr/>
          <a:lstStyle>
            <a:lvl1pPr>
              <a:defRPr sz="2400" baseline="0"/>
            </a:lvl1pPr>
          </a:lstStyle>
          <a:p>
            <a:pPr lvl="0"/>
            <a:endParaRPr lang="en-IN" dirty="0"/>
          </a:p>
        </p:txBody>
      </p:sp>
      <p:sp>
        <p:nvSpPr>
          <p:cNvPr id="14" name="Footer">
            <a:extLst>
              <a:ext uri="{FF2B5EF4-FFF2-40B4-BE49-F238E27FC236}">
                <a16:creationId xmlns:a16="http://schemas.microsoft.com/office/drawing/2014/main" id="{599BD53B-0BCE-4BE1-8989-E8B3D099C994}"/>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31793315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Sections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5" hasCustomPrompt="1"/>
          </p:nvPr>
        </p:nvSpPr>
        <p:spPr>
          <a:xfrm>
            <a:off x="743574" y="1290690"/>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Section Header</a:t>
            </a:r>
          </a:p>
        </p:txBody>
      </p:sp>
      <p:sp>
        <p:nvSpPr>
          <p:cNvPr id="11" name="Text Placeholder 5"/>
          <p:cNvSpPr>
            <a:spLocks noGrp="1"/>
          </p:cNvSpPr>
          <p:nvPr>
            <p:ph type="body" sz="quarter" idx="18" hasCustomPrompt="1"/>
          </p:nvPr>
        </p:nvSpPr>
        <p:spPr>
          <a:xfrm>
            <a:off x="743572" y="1737343"/>
            <a:ext cx="10711543" cy="1462674"/>
          </a:xfrm>
        </p:spPr>
        <p:txBody>
          <a:bodyPr>
            <a:noAutofit/>
          </a:bodyPr>
          <a:lstStyle>
            <a:lvl1pPr marL="0" indent="0" algn="l">
              <a:buNone/>
              <a:defRPr sz="2400" b="0" i="0" baseline="0">
                <a:solidFill>
                  <a:srgbClr val="000000"/>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a:t>
            </a:r>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a:t>
            </a:r>
          </a:p>
        </p:txBody>
      </p:sp>
      <p:sp>
        <p:nvSpPr>
          <p:cNvPr id="9" name="Text Placeholder 5"/>
          <p:cNvSpPr>
            <a:spLocks noGrp="1"/>
          </p:cNvSpPr>
          <p:nvPr>
            <p:ph type="body" sz="quarter" idx="17" hasCustomPrompt="1"/>
          </p:nvPr>
        </p:nvSpPr>
        <p:spPr>
          <a:xfrm>
            <a:off x="743573" y="3389727"/>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Section Header</a:t>
            </a:r>
          </a:p>
        </p:txBody>
      </p:sp>
      <p:sp>
        <p:nvSpPr>
          <p:cNvPr id="8" name="Text Placeholder 5"/>
          <p:cNvSpPr>
            <a:spLocks noGrp="1"/>
          </p:cNvSpPr>
          <p:nvPr>
            <p:ph type="body" sz="quarter" idx="16" hasCustomPrompt="1"/>
          </p:nvPr>
        </p:nvSpPr>
        <p:spPr>
          <a:xfrm>
            <a:off x="743572" y="3856204"/>
            <a:ext cx="10711543" cy="1462674"/>
          </a:xfrm>
        </p:spPr>
        <p:txBody>
          <a:bodyPr>
            <a:noAutofit/>
          </a:bodyPr>
          <a:lstStyle>
            <a:lvl1pPr marL="0" indent="0" algn="l">
              <a:buNone/>
              <a:defRPr sz="2400" b="0" i="0" baseline="0">
                <a:solidFill>
                  <a:srgbClr val="000000"/>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a:t>
            </a:r>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a:t>
            </a:r>
          </a:p>
        </p:txBody>
      </p:sp>
      <p:sp>
        <p:nvSpPr>
          <p:cNvPr id="12" name="Footer">
            <a:extLst>
              <a:ext uri="{FF2B5EF4-FFF2-40B4-BE49-F238E27FC236}">
                <a16:creationId xmlns:a16="http://schemas.microsoft.com/office/drawing/2014/main" id="{6872197A-5F66-4DAD-9F4C-1701C1FDE159}"/>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793668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838200" y="365125"/>
            <a:ext cx="10515600" cy="672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p>
            <a:pPr lvl="0"/>
            <a:r>
              <a:rPr lang="en-US" altLang="en-US"/>
              <a:t>Click to edit Master title style</a:t>
            </a:r>
            <a:endParaRPr lang="en-US" altLang="en-US" dirty="0"/>
          </a:p>
        </p:txBody>
      </p:sp>
      <p:sp>
        <p:nvSpPr>
          <p:cNvPr id="1027" name="Text Placeholder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p>
            <a:pPr lvl="0"/>
            <a:r>
              <a:rPr lang="en-US" altLang="en-US" dirty="0"/>
              <a:t>Click to edit Master text styles</a:t>
            </a:r>
          </a:p>
        </p:txBody>
      </p:sp>
      <p:pic>
        <p:nvPicPr>
          <p:cNvPr id="7" name="Picture 6"/>
          <p:cNvPicPr>
            <a:picLocks noChangeAspect="1"/>
          </p:cNvPicPr>
          <p:nvPr userDrawn="1"/>
        </p:nvPicPr>
        <p:blipFill>
          <a:blip r:embed="rId19">
            <a:extLst>
              <a:ext uri="{28A0092B-C50C-407E-A947-70E740481C1C}">
                <a14:useLocalDpi xmlns:a14="http://schemas.microsoft.com/office/drawing/2010/main" val="0"/>
              </a:ext>
            </a:extLst>
          </a:blip>
          <a:srcRect/>
          <a:stretch>
            <a:fillRect/>
          </a:stretch>
        </p:blipFill>
        <p:spPr bwMode="auto">
          <a:xfrm>
            <a:off x="476843" y="6356350"/>
            <a:ext cx="1579562"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3"/>
          </p:nvPr>
        </p:nvSpPr>
        <p:spPr>
          <a:xfrm>
            <a:off x="2934268"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rgbClr val="006298"/>
                </a:solidFill>
                <a:latin typeface="arial" charset="0"/>
              </a:defRPr>
            </a:lvl1pPr>
          </a:lstStyle>
          <a:p>
            <a:endParaRPr lang="en-US" dirty="0"/>
          </a:p>
        </p:txBody>
      </p:sp>
    </p:spTree>
  </p:cSld>
  <p:clrMap bg1="lt1" tx1="dk1" bg2="lt2" tx2="dk2" accent1="accent1" accent2="accent2" accent3="accent3" accent4="accent4" accent5="accent5" accent6="accent6" hlink="hlink" folHlink="folHlink"/>
  <p:sldLayoutIdLst>
    <p:sldLayoutId id="2147483712" r:id="rId1"/>
    <p:sldLayoutId id="2147483721" r:id="rId2"/>
    <p:sldLayoutId id="2147483722" r:id="rId3"/>
    <p:sldLayoutId id="2147483714" r:id="rId4"/>
    <p:sldLayoutId id="2147483725" r:id="rId5"/>
    <p:sldLayoutId id="2147483726" r:id="rId6"/>
    <p:sldLayoutId id="2147483727" r:id="rId7"/>
    <p:sldLayoutId id="2147483728" r:id="rId8"/>
    <p:sldLayoutId id="2147483718" r:id="rId9"/>
    <p:sldLayoutId id="2147483715" r:id="rId10"/>
    <p:sldLayoutId id="2147483716" r:id="rId11"/>
    <p:sldLayoutId id="2147483719" r:id="rId12"/>
    <p:sldLayoutId id="2147483720" r:id="rId13"/>
    <p:sldLayoutId id="2147483723" r:id="rId14"/>
    <p:sldLayoutId id="2147483724" r:id="rId15"/>
    <p:sldLayoutId id="2147483713" r:id="rId16"/>
    <p:sldLayoutId id="2147483717" r:id="rId17"/>
  </p:sldLayoutIdLst>
  <p:hf hdr="0" ftr="0" dt="0"/>
  <p:txStyles>
    <p:titleStyle>
      <a:lvl1pPr algn="ctr" rtl="0" eaLnBrk="1" fontAlgn="base" hangingPunct="1">
        <a:lnSpc>
          <a:spcPct val="90000"/>
        </a:lnSpc>
        <a:spcBef>
          <a:spcPct val="0"/>
        </a:spcBef>
        <a:spcAft>
          <a:spcPct val="0"/>
        </a:spcAft>
        <a:defRPr sz="3400" b="1" i="0" kern="1200" baseline="0">
          <a:solidFill>
            <a:srgbClr val="004A78"/>
          </a:solidFill>
          <a:latin typeface="Arial" charset="0"/>
          <a:ea typeface="Arial" charset="0"/>
          <a:cs typeface="Arial" charset="0"/>
        </a:defRPr>
      </a:lvl1pPr>
      <a:lvl2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2pPr>
      <a:lvl3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3pPr>
      <a:lvl4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4pPr>
      <a:lvl5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5pPr>
      <a:lvl6pPr marL="4572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6pPr>
      <a:lvl7pPr marL="9144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7pPr>
      <a:lvl8pPr marL="13716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8pPr>
      <a:lvl9pPr marL="18288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9pPr>
    </p:titleStyle>
    <p:bodyStyle>
      <a:lvl1pPr marL="0" indent="0" algn="l" rtl="0" eaLnBrk="1" fontAlgn="base" hangingPunct="1">
        <a:lnSpc>
          <a:spcPct val="90000"/>
        </a:lnSpc>
        <a:spcBef>
          <a:spcPts val="1000"/>
        </a:spcBef>
        <a:spcAft>
          <a:spcPct val="0"/>
        </a:spcAft>
        <a:buFont typeface="Arial" charset="0"/>
        <a:buNone/>
        <a:defRPr sz="2800" kern="1200" baseline="0">
          <a:solidFill>
            <a:srgbClr val="000000"/>
          </a:solidFill>
          <a:latin typeface="Arial" charset="0"/>
          <a:ea typeface="Arial" charset="0"/>
          <a:cs typeface="Arial" charset="0"/>
        </a:defRPr>
      </a:lvl1pPr>
      <a:lvl2pPr marL="685800" indent="-228600" algn="l" rtl="0" eaLnBrk="1" fontAlgn="base" hangingPunct="1">
        <a:lnSpc>
          <a:spcPct val="90000"/>
        </a:lnSpc>
        <a:spcBef>
          <a:spcPts val="500"/>
        </a:spcBef>
        <a:spcAft>
          <a:spcPct val="0"/>
        </a:spcAft>
        <a:buFont typeface="Arial" charset="0"/>
        <a:buChar char="•"/>
        <a:defRPr sz="2400" kern="1200" baseline="0">
          <a:solidFill>
            <a:srgbClr val="004A78"/>
          </a:solidFill>
          <a:latin typeface="Arial" charset="0"/>
          <a:ea typeface="Arial" charset="0"/>
          <a:cs typeface="Arial" charset="0"/>
        </a:defRPr>
      </a:lvl2pPr>
      <a:lvl3pPr marL="1143000" indent="-228600" algn="l" rtl="0" eaLnBrk="1" fontAlgn="base" hangingPunct="1">
        <a:lnSpc>
          <a:spcPct val="90000"/>
        </a:lnSpc>
        <a:spcBef>
          <a:spcPts val="500"/>
        </a:spcBef>
        <a:spcAft>
          <a:spcPct val="0"/>
        </a:spcAft>
        <a:buFont typeface="Arial" charset="0"/>
        <a:buChar char="•"/>
        <a:defRPr sz="2000" kern="1200" baseline="0">
          <a:solidFill>
            <a:srgbClr val="004A78"/>
          </a:solidFill>
          <a:latin typeface="Arial" charset="0"/>
          <a:ea typeface="Arial" charset="0"/>
          <a:cs typeface="Arial" charset="0"/>
        </a:defRPr>
      </a:lvl3pPr>
      <a:lvl4pPr marL="16002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4pPr>
      <a:lvl5pPr marL="20574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9.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1.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4.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441D6-5E05-40F1-A17B-8553B4EFD22E}"/>
              </a:ext>
            </a:extLst>
          </p:cNvPr>
          <p:cNvSpPr>
            <a:spLocks noGrp="1"/>
          </p:cNvSpPr>
          <p:nvPr>
            <p:ph type="title"/>
          </p:nvPr>
        </p:nvSpPr>
        <p:spPr/>
        <p:txBody>
          <a:bodyPr/>
          <a:lstStyle/>
          <a:p>
            <a:r>
              <a:rPr lang="en-IN" dirty="0"/>
              <a:t>New Perspectives on Microsoft Excel 2019</a:t>
            </a:r>
          </a:p>
        </p:txBody>
      </p:sp>
      <p:sp>
        <p:nvSpPr>
          <p:cNvPr id="4" name="Footer Placeholder 7">
            <a:extLst>
              <a:ext uri="{FF2B5EF4-FFF2-40B4-BE49-F238E27FC236}">
                <a16:creationId xmlns:a16="http://schemas.microsoft.com/office/drawing/2014/main" id="{381DA986-64DA-4012-B4B3-AEFB15742A2E}"/>
              </a:ext>
            </a:extLst>
          </p:cNvPr>
          <p:cNvSpPr>
            <a:spLocks noGrp="1"/>
          </p:cNvSpPr>
          <p:nvPr>
            <p:ph type="ftr" sz="quarter" idx="3"/>
          </p:nvPr>
        </p:nvSpPr>
        <p:spPr>
          <a:xfrm>
            <a:off x="2926080" y="6419088"/>
            <a:ext cx="8859520" cy="365760"/>
          </a:xfrm>
        </p:spPr>
        <p:txBody>
          <a:bodyPr/>
          <a:lstStyle/>
          <a:p>
            <a:pPr lvl="0"/>
            <a:r>
              <a:rPr lang="en-IN" sz="1000" dirty="0">
                <a:solidFill>
                  <a:srgbClr val="FFFFFF"/>
                </a:solidFill>
              </a:rPr>
              <a:t>Carey/Pinard/Shaffer/Shellman/Vodnik</a:t>
            </a:r>
            <a:r>
              <a:rPr lang="en-US" sz="1000" dirty="0">
                <a:solidFill>
                  <a:srgbClr val="FFFFFF"/>
                </a:solidFill>
              </a:rPr>
              <a:t>, New Perspectives Collection, Microsoft</a:t>
            </a:r>
            <a:r>
              <a:rPr lang="en-US" sz="1000" baseline="30000" dirty="0">
                <a:solidFill>
                  <a:srgbClr val="FFFFFF"/>
                </a:solidFill>
              </a:rPr>
              <a:t>®</a:t>
            </a:r>
            <a:r>
              <a:rPr lang="en-US" sz="1000" dirty="0">
                <a:solidFill>
                  <a:srgbClr val="FFFFFF"/>
                </a:solidFill>
              </a:rPr>
              <a:t> Office 365</a:t>
            </a:r>
            <a:r>
              <a:rPr lang="en-US" sz="1000" baseline="30000" dirty="0">
                <a:solidFill>
                  <a:srgbClr val="FFFFFF"/>
                </a:solidFill>
              </a:rPr>
              <a:t>®</a:t>
            </a:r>
            <a:r>
              <a:rPr lang="en-US" sz="1000" dirty="0">
                <a:solidFill>
                  <a:srgbClr val="FFFFFF"/>
                </a:solidFill>
              </a:rPr>
              <a:t> &amp; Office 2019, 1</a:t>
            </a:r>
            <a:r>
              <a:rPr lang="en-US" sz="1000" baseline="30000" dirty="0">
                <a:solidFill>
                  <a:srgbClr val="FFFFFF"/>
                </a:solidFill>
              </a:rPr>
              <a:t>st</a:t>
            </a:r>
            <a:r>
              <a:rPr lang="en-US" sz="1000" dirty="0">
                <a:solidFill>
                  <a:srgbClr val="FFFFFF"/>
                </a:solidFill>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5671193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a Pie Chart,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Exploring Chart Types and Subtypes</a:t>
            </a:r>
          </a:p>
          <a:p>
            <a:pPr lvl="1"/>
            <a:r>
              <a:rPr lang="en-US" dirty="0"/>
              <a:t>A pie chart is a chart in the shape of a circle divided into slices like a pie</a:t>
            </a:r>
          </a:p>
          <a:p>
            <a:pPr lvl="2"/>
            <a:r>
              <a:rPr lang="en-US" dirty="0"/>
              <a:t>Each slice represents a single value from a data series</a:t>
            </a:r>
          </a:p>
          <a:p>
            <a:pPr lvl="2"/>
            <a:r>
              <a:rPr lang="en-US" dirty="0"/>
              <a:t>Larger data values are represented with bigger pie slices</a:t>
            </a:r>
          </a:p>
          <a:p>
            <a:pPr lvl="2"/>
            <a:r>
              <a:rPr lang="en-US" dirty="0"/>
              <a:t>The relative sizes of the slices let you visually compare the data values and see how much each contributes to the whole</a:t>
            </a:r>
          </a:p>
          <a:p>
            <a:pPr lvl="1"/>
            <a:r>
              <a:rPr lang="en-US" dirty="0"/>
              <a:t>Pie charts are most effective with six or fewer slices, and when each slice is large enough to view easily</a:t>
            </a:r>
          </a:p>
        </p:txBody>
      </p:sp>
    </p:spTree>
    <p:extLst>
      <p:ext uri="{BB962C8B-B14F-4D97-AF65-F5344CB8AC3E}">
        <p14:creationId xmlns:p14="http://schemas.microsoft.com/office/powerpoint/2010/main" val="32963410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a Pie Chart, Part 2</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The data displayed in a chart come from a data source, which includes one or more data series and a set of category values </a:t>
            </a:r>
          </a:p>
          <a:p>
            <a:pPr lvl="1"/>
            <a:r>
              <a:rPr lang="en-US" dirty="0"/>
              <a:t>The data series is the actual values that are plotted on the chart</a:t>
            </a:r>
          </a:p>
          <a:p>
            <a:r>
              <a:rPr lang="en-US" dirty="0"/>
              <a:t>The Charts category in the Quick Analysis tool displays chart types that are appropriate for the selected data source</a:t>
            </a:r>
          </a:p>
        </p:txBody>
      </p:sp>
    </p:spTree>
    <p:extLst>
      <p:ext uri="{BB962C8B-B14F-4D97-AF65-F5344CB8AC3E}">
        <p14:creationId xmlns:p14="http://schemas.microsoft.com/office/powerpoint/2010/main" val="29508100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a Pie Chart, Part 3</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Inserting a Pie Chart with the Quick Analysis Tool</a:t>
            </a:r>
          </a:p>
          <a:p>
            <a:pPr lvl="1"/>
            <a:r>
              <a:rPr lang="en-US" dirty="0"/>
              <a:t>After you select an adjacent range to use as a chart’s data source, the Quick Analysis tool appears</a:t>
            </a:r>
          </a:p>
          <a:p>
            <a:pPr lvl="1"/>
            <a:r>
              <a:rPr lang="en-US" dirty="0"/>
              <a:t>The Quick Analysis tool includes a category for creating charts</a:t>
            </a:r>
          </a:p>
          <a:p>
            <a:pPr lvl="1"/>
            <a:r>
              <a:rPr lang="en-US" dirty="0"/>
              <a:t>The Charts category lists recommended chart types—the charts that are most appropriate for the data source you selected</a:t>
            </a:r>
          </a:p>
        </p:txBody>
      </p:sp>
    </p:spTree>
    <p:extLst>
      <p:ext uri="{BB962C8B-B14F-4D97-AF65-F5344CB8AC3E}">
        <p14:creationId xmlns:p14="http://schemas.microsoft.com/office/powerpoint/2010/main" val="34186808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a Pie Chart, Part 4</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Moving and Resizing Charts</a:t>
            </a:r>
          </a:p>
          <a:p>
            <a:pPr lvl="1"/>
            <a:r>
              <a:rPr lang="en-US" dirty="0"/>
              <a:t>Excel charts are either placed in their own chart sheets or embedded in a worksheet</a:t>
            </a:r>
          </a:p>
          <a:p>
            <a:pPr lvl="1"/>
            <a:r>
              <a:rPr lang="en-US" dirty="0"/>
              <a:t>When you create a chart, it is embedded in the worksheet that contains the data source</a:t>
            </a:r>
          </a:p>
          <a:p>
            <a:pPr lvl="1"/>
            <a:r>
              <a:rPr lang="en-US" dirty="0"/>
              <a:t>Selecting the chart displays:</a:t>
            </a:r>
          </a:p>
          <a:p>
            <a:pPr lvl="2"/>
            <a:r>
              <a:rPr lang="en-US" dirty="0"/>
              <a:t>A selection box (used to move or resize the chart)</a:t>
            </a:r>
          </a:p>
          <a:p>
            <a:pPr lvl="2"/>
            <a:r>
              <a:rPr lang="en-US" dirty="0"/>
              <a:t>Sizing handles (used to change the chart’s width and height)</a:t>
            </a:r>
          </a:p>
        </p:txBody>
      </p:sp>
    </p:spTree>
    <p:extLst>
      <p:ext uri="{BB962C8B-B14F-4D97-AF65-F5344CB8AC3E}">
        <p14:creationId xmlns:p14="http://schemas.microsoft.com/office/powerpoint/2010/main" val="287186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a Pie Chart, Part 5</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Pie slices do not need to be fixed within the pie</a:t>
            </a:r>
          </a:p>
          <a:p>
            <a:r>
              <a:rPr lang="en-US" dirty="0"/>
              <a:t>An exploded pie chart moves one slice away from the others as if someone were taking the piece away from the pie</a:t>
            </a:r>
          </a:p>
          <a:p>
            <a:r>
              <a:rPr lang="en-US" dirty="0"/>
              <a:t>Exploded pie charts are useful for emphasizing one category above the others</a:t>
            </a:r>
          </a:p>
        </p:txBody>
      </p:sp>
    </p:spTree>
    <p:extLst>
      <p:ext uri="{BB962C8B-B14F-4D97-AF65-F5344CB8AC3E}">
        <p14:creationId xmlns:p14="http://schemas.microsoft.com/office/powerpoint/2010/main" val="38481171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Creating a Pie Chart, Part 6</a:t>
            </a:r>
            <a:endParaRPr lang="en-IN" dirty="0"/>
          </a:p>
        </p:txBody>
      </p:sp>
      <p:pic>
        <p:nvPicPr>
          <p:cNvPr id="5" name="Content Placeholder 4" descr="An Excel sheet is open. The Fund Assets pie chart is moved and resized so that it now covers the range G7 through H14. The embedded pie chart has selection handles around the chart. Next to the chart are the Chart Elements button, the Chart Styles button, and the Chart Filters button. Chart Tools contextual tabs appear when a chart is selected. The reference name of the selected chart is displayed in a box between the worksheet and the ribbon. The reference name of this chart is Chart 1.">
            <a:extLst>
              <a:ext uri="{FF2B5EF4-FFF2-40B4-BE49-F238E27FC236}">
                <a16:creationId xmlns:a16="http://schemas.microsoft.com/office/drawing/2014/main" id="{52CFDD10-F3EA-4D25-A640-FAE76F5FACBD}"/>
              </a:ext>
            </a:extLst>
          </p:cNvPr>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16570" t="36776" r="10303" b="36947"/>
          <a:stretch/>
        </p:blipFill>
        <p:spPr>
          <a:xfrm>
            <a:off x="549733" y="1255120"/>
            <a:ext cx="11098884" cy="4997046"/>
          </a:xfrm>
          <a:prstGeom prst="rect">
            <a:avLst/>
          </a:prstGeom>
        </p:spPr>
      </p:pic>
    </p:spTree>
    <p:extLst>
      <p:ext uri="{BB962C8B-B14F-4D97-AF65-F5344CB8AC3E}">
        <p14:creationId xmlns:p14="http://schemas.microsoft.com/office/powerpoint/2010/main" val="4588702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Working with Chart Elements,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Every chart contains elements that can be formatted, added to the chart, or removed from the chart</a:t>
            </a:r>
          </a:p>
          <a:p>
            <a:r>
              <a:rPr lang="en-US" dirty="0"/>
              <a:t>The Chart Elements button is used to add, remove, and format individual elements</a:t>
            </a:r>
          </a:p>
          <a:p>
            <a:r>
              <a:rPr lang="en-US" dirty="0"/>
              <a:t>When you add or remove a chart element, the other elements resize to fit in the space</a:t>
            </a:r>
          </a:p>
          <a:p>
            <a:r>
              <a:rPr lang="en-US" dirty="0"/>
              <a:t>Live Preview shows how changing an element will affect the chart’s appearance</a:t>
            </a:r>
          </a:p>
        </p:txBody>
      </p:sp>
    </p:spTree>
    <p:extLst>
      <p:ext uri="{BB962C8B-B14F-4D97-AF65-F5344CB8AC3E}">
        <p14:creationId xmlns:p14="http://schemas.microsoft.com/office/powerpoint/2010/main" val="25415509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Working with Chart Elements, Part 2</a:t>
            </a:r>
            <a:endParaRPr lang="en-IN" dirty="0"/>
          </a:p>
        </p:txBody>
      </p:sp>
      <p:pic>
        <p:nvPicPr>
          <p:cNvPr id="7" name="Content Placeholder 6" descr="An Excel sheet displays Common chart elements of&#10;a line chart titled Growth of the Sunrise Fund. The chart area contains all the&#10;chart elements. The horizontal axis contains years ranging from 2001 to 2021 in&#10;increments of 2 years. The vertical axis shows Growth from 10K, from 0 dollars&#10;to 30,000 dollars in increments of 5,000 dollars. The plot area contains&#10;horizontal and vertical grid lines, the data markers of the chart, and the data&#10;labels of the chart. There is a legend to the right of the chart that shows the&#10;labels and names of the lines in the chart. One line measures S N R F D, and&#10;the other line measures S and P 500.">
            <a:extLst>
              <a:ext uri="{FF2B5EF4-FFF2-40B4-BE49-F238E27FC236}">
                <a16:creationId xmlns:a16="http://schemas.microsoft.com/office/drawing/2014/main" id="{BDD1D179-CD2B-4301-87C2-4E5E9B4808EA}"/>
              </a:ext>
            </a:extLst>
          </p:cNvPr>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14899" t="49355" r="14064" b="18599"/>
          <a:stretch/>
        </p:blipFill>
        <p:spPr>
          <a:xfrm>
            <a:off x="1517777" y="1136196"/>
            <a:ext cx="9103802" cy="5145740"/>
          </a:xfrm>
          <a:prstGeom prst="rect">
            <a:avLst/>
          </a:prstGeom>
        </p:spPr>
      </p:pic>
    </p:spTree>
    <p:extLst>
      <p:ext uri="{BB962C8B-B14F-4D97-AF65-F5344CB8AC3E}">
        <p14:creationId xmlns:p14="http://schemas.microsoft.com/office/powerpoint/2010/main" val="8012689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Working with Chart Elements, Part 3</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Formatting a Chart Element</a:t>
            </a:r>
          </a:p>
          <a:p>
            <a:pPr lvl="1"/>
            <a:r>
              <a:rPr lang="en-US" dirty="0"/>
              <a:t>Each element listed in the Chart Elements button contains a submenu of common formatting choices, such as the placement of data labels relative to the position of the data marker or pie slice</a:t>
            </a:r>
          </a:p>
          <a:p>
            <a:pPr lvl="1"/>
            <a:r>
              <a:rPr lang="en-US" dirty="0"/>
              <a:t>One way of modifying the chart layout is to choose a predefined layout from the Quick Layout button on the Chart Tools Design tab</a:t>
            </a:r>
          </a:p>
        </p:txBody>
      </p:sp>
    </p:spTree>
    <p:extLst>
      <p:ext uri="{BB962C8B-B14F-4D97-AF65-F5344CB8AC3E}">
        <p14:creationId xmlns:p14="http://schemas.microsoft.com/office/powerpoint/2010/main" val="27378817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Working with Chart Elements, Part 4</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Choosing a Chart Style</a:t>
            </a:r>
          </a:p>
          <a:p>
            <a:pPr lvl="1"/>
            <a:r>
              <a:rPr lang="en-US" dirty="0"/>
              <a:t>When you create a chart, the chart is formatted with a style (a collection of formats)</a:t>
            </a:r>
          </a:p>
          <a:p>
            <a:pPr lvl="1"/>
            <a:r>
              <a:rPr lang="en-US" dirty="0"/>
              <a:t>In the pie chart created, the format of the chart title, the location of the legend, and the colors of the pie slices are all part of the default style</a:t>
            </a:r>
          </a:p>
          <a:p>
            <a:pPr lvl="1"/>
            <a:r>
              <a:rPr lang="en-US" dirty="0"/>
              <a:t>You can quickly change the appearance of a chart by selecting a different style from the Chart Styles gallery</a:t>
            </a:r>
          </a:p>
          <a:p>
            <a:pPr lvl="1"/>
            <a:r>
              <a:rPr lang="en-US" dirty="0"/>
              <a:t>Live Preview shows how a chart style will affect the chart</a:t>
            </a:r>
          </a:p>
        </p:txBody>
      </p:sp>
    </p:spTree>
    <p:extLst>
      <p:ext uri="{BB962C8B-B14F-4D97-AF65-F5344CB8AC3E}">
        <p14:creationId xmlns:p14="http://schemas.microsoft.com/office/powerpoint/2010/main" val="3245667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791D738-1F0A-4850-99A9-8142E360EC6F}"/>
              </a:ext>
            </a:extLst>
          </p:cNvPr>
          <p:cNvSpPr>
            <a:spLocks noGrp="1"/>
          </p:cNvSpPr>
          <p:nvPr>
            <p:ph type="body" sz="quarter" idx="11"/>
          </p:nvPr>
        </p:nvSpPr>
        <p:spPr>
          <a:xfrm>
            <a:off x="600364" y="2227679"/>
            <a:ext cx="10991272" cy="618014"/>
          </a:xfrm>
        </p:spPr>
        <p:txBody>
          <a:bodyPr/>
          <a:lstStyle/>
          <a:p>
            <a:pPr algn="ctr"/>
            <a:r>
              <a:rPr lang="en-US" b="1" dirty="0"/>
              <a:t>Module 4</a:t>
            </a:r>
            <a:endParaRPr lang="en-IN" b="1" dirty="0"/>
          </a:p>
        </p:txBody>
      </p:sp>
      <p:sp>
        <p:nvSpPr>
          <p:cNvPr id="3" name="Title 2">
            <a:extLst>
              <a:ext uri="{FF2B5EF4-FFF2-40B4-BE49-F238E27FC236}">
                <a16:creationId xmlns:a16="http://schemas.microsoft.com/office/drawing/2014/main" id="{EE76112F-4E06-4BCE-9A1B-C6CAECAFA8EE}"/>
              </a:ext>
            </a:extLst>
          </p:cNvPr>
          <p:cNvSpPr>
            <a:spLocks noGrp="1"/>
          </p:cNvSpPr>
          <p:nvPr>
            <p:ph type="title"/>
          </p:nvPr>
        </p:nvSpPr>
        <p:spPr>
          <a:xfrm>
            <a:off x="600364" y="3150254"/>
            <a:ext cx="10991272" cy="478160"/>
          </a:xfrm>
        </p:spPr>
        <p:txBody>
          <a:bodyPr/>
          <a:lstStyle/>
          <a:p>
            <a:pPr algn="ctr"/>
            <a:r>
              <a:rPr lang="en-US" dirty="0"/>
              <a:t>Analyzing and Charting Financial Data</a:t>
            </a:r>
            <a:endParaRPr lang="en-IN" dirty="0"/>
          </a:p>
        </p:txBody>
      </p:sp>
      <p:sp>
        <p:nvSpPr>
          <p:cNvPr id="6" name="Footer Placeholder 7">
            <a:extLst>
              <a:ext uri="{FF2B5EF4-FFF2-40B4-BE49-F238E27FC236}">
                <a16:creationId xmlns:a16="http://schemas.microsoft.com/office/drawing/2014/main" id="{E40A9ECF-70D7-48BE-AB5B-910AA947B52D}"/>
              </a:ext>
            </a:extLst>
          </p:cNvPr>
          <p:cNvSpPr>
            <a:spLocks noGrp="1"/>
          </p:cNvSpPr>
          <p:nvPr>
            <p:ph type="ftr" sz="quarter" idx="3"/>
          </p:nvPr>
        </p:nvSpPr>
        <p:spPr>
          <a:xfrm>
            <a:off x="2926080" y="6419088"/>
            <a:ext cx="8859520" cy="365760"/>
          </a:xfrm>
        </p:spPr>
        <p:txBody>
          <a:bodyPr/>
          <a:lstStyle/>
          <a:p>
            <a:pPr lvl="0"/>
            <a:r>
              <a:rPr lang="en-IN" sz="1000" dirty="0">
                <a:solidFill>
                  <a:srgbClr val="FFFFFF"/>
                </a:solidFill>
              </a:rPr>
              <a:t>Carey/Pinard/Shaffer/Shellman/Vodnik</a:t>
            </a:r>
            <a:r>
              <a:rPr lang="en-US" sz="1000" dirty="0">
                <a:solidFill>
                  <a:srgbClr val="FFFFFF"/>
                </a:solidFill>
              </a:rPr>
              <a:t>, New Perspectives Collection, Microsoft</a:t>
            </a:r>
            <a:r>
              <a:rPr lang="en-US" sz="1000" baseline="30000" dirty="0">
                <a:solidFill>
                  <a:srgbClr val="FFFFFF"/>
                </a:solidFill>
              </a:rPr>
              <a:t>®</a:t>
            </a:r>
            <a:r>
              <a:rPr lang="en-US" sz="1000" dirty="0">
                <a:solidFill>
                  <a:srgbClr val="FFFFFF"/>
                </a:solidFill>
              </a:rPr>
              <a:t> Office 365</a:t>
            </a:r>
            <a:r>
              <a:rPr lang="en-US" sz="1000" baseline="30000" dirty="0">
                <a:solidFill>
                  <a:srgbClr val="FFFFFF"/>
                </a:solidFill>
              </a:rPr>
              <a:t>®</a:t>
            </a:r>
            <a:r>
              <a:rPr lang="en-US" sz="1000" dirty="0">
                <a:solidFill>
                  <a:srgbClr val="FFFFFF"/>
                </a:solidFill>
              </a:rPr>
              <a:t> &amp; Office 2019, 1</a:t>
            </a:r>
            <a:r>
              <a:rPr lang="en-US" sz="1000" baseline="30000" dirty="0">
                <a:solidFill>
                  <a:srgbClr val="FFFFFF"/>
                </a:solidFill>
              </a:rPr>
              <a:t>st</a:t>
            </a:r>
            <a:r>
              <a:rPr lang="en-US" sz="1000" dirty="0">
                <a:solidFill>
                  <a:srgbClr val="FFFFFF"/>
                </a:solidFill>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0282822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Working with Chart Elements, Part 5</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Changing the Color Scheme</a:t>
            </a:r>
          </a:p>
          <a:p>
            <a:pPr lvl="1"/>
            <a:r>
              <a:rPr lang="en-US" dirty="0"/>
              <a:t>A pie slice is an example of a data marker that represents a single data value from a data series</a:t>
            </a:r>
          </a:p>
          <a:p>
            <a:pPr lvl="1"/>
            <a:r>
              <a:rPr lang="en-US" dirty="0"/>
              <a:t>You can format the appearance of individual data markers to make them stand out from the others</a:t>
            </a:r>
          </a:p>
          <a:p>
            <a:pPr lvl="1"/>
            <a:r>
              <a:rPr lang="en-US" dirty="0"/>
              <a:t>Pie slice colors should be as distinct as possible to avoid confusion</a:t>
            </a:r>
          </a:p>
          <a:p>
            <a:pPr lvl="1"/>
            <a:r>
              <a:rPr lang="en-US" dirty="0"/>
              <a:t>Depending on the printer quality or the monitor resolution, it might be difficult to distinguish between similarly colored slices or data</a:t>
            </a:r>
          </a:p>
        </p:txBody>
      </p:sp>
    </p:spTree>
    <p:extLst>
      <p:ext uri="{BB962C8B-B14F-4D97-AF65-F5344CB8AC3E}">
        <p14:creationId xmlns:p14="http://schemas.microsoft.com/office/powerpoint/2010/main" val="3849934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Performing What-If Analyses with Charts,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A chart is linked to its data source</a:t>
            </a:r>
          </a:p>
          <a:p>
            <a:r>
              <a:rPr lang="en-US" dirty="0"/>
              <a:t>Changes made to the data source affect the chart; a visual representation of changes</a:t>
            </a:r>
          </a:p>
          <a:p>
            <a:r>
              <a:rPr lang="en-US" dirty="0"/>
              <a:t>Makes charts a powerful tool for data exploration and what-if analysis</a:t>
            </a:r>
          </a:p>
        </p:txBody>
      </p:sp>
    </p:spTree>
    <p:extLst>
      <p:ext uri="{BB962C8B-B14F-4D97-AF65-F5344CB8AC3E}">
        <p14:creationId xmlns:p14="http://schemas.microsoft.com/office/powerpoint/2010/main" val="40262404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Performing What-If Analyses with Charts, Part 2</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Another type of what-if analysis is to limit the data to a subset of the original values in a process called filtering</a:t>
            </a:r>
          </a:p>
          <a:p>
            <a:r>
              <a:rPr lang="en-US" dirty="0"/>
              <a:t>Rather than creating a new chart, you can filter an existing chart to only show specific data</a:t>
            </a:r>
          </a:p>
        </p:txBody>
      </p:sp>
    </p:spTree>
    <p:extLst>
      <p:ext uri="{BB962C8B-B14F-4D97-AF65-F5344CB8AC3E}">
        <p14:creationId xmlns:p14="http://schemas.microsoft.com/office/powerpoint/2010/main" val="17072809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Performing What-If Analyses with Charts, Part 3</a:t>
            </a:r>
            <a:endParaRPr lang="en-IN" dirty="0"/>
          </a:p>
        </p:txBody>
      </p:sp>
      <p:pic>
        <p:nvPicPr>
          <p:cNvPr id="5" name="Content Placeholder 4" descr="An Excel sheet is open. The Fund Assets pie chart displays the monochromatic Palette 1 color scheme. The Chart Styles button shows the gallery of chart styles. The Color tab shows the color schemes divided into two groups: colorful and monochromatic. The Monochromatic Palette 1 color scheme is selected.">
            <a:extLst>
              <a:ext uri="{FF2B5EF4-FFF2-40B4-BE49-F238E27FC236}">
                <a16:creationId xmlns:a16="http://schemas.microsoft.com/office/drawing/2014/main" id="{A91F5800-013B-4404-9343-CB6CD3D382E9}"/>
              </a:ext>
            </a:extLst>
          </p:cNvPr>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32015" t="54576" r="9886" b="24270"/>
          <a:stretch/>
        </p:blipFill>
        <p:spPr>
          <a:xfrm>
            <a:off x="772622" y="1316504"/>
            <a:ext cx="10653104" cy="4859993"/>
          </a:xfrm>
          <a:prstGeom prst="rect">
            <a:avLst/>
          </a:prstGeom>
        </p:spPr>
      </p:pic>
    </p:spTree>
    <p:extLst>
      <p:ext uri="{BB962C8B-B14F-4D97-AF65-F5344CB8AC3E}">
        <p14:creationId xmlns:p14="http://schemas.microsoft.com/office/powerpoint/2010/main" val="30847837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a Column Chart,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Column chart</a:t>
            </a:r>
          </a:p>
          <a:p>
            <a:pPr lvl="1"/>
            <a:r>
              <a:rPr lang="en-US" dirty="0"/>
              <a:t>Displays values in different categories as columns</a:t>
            </a:r>
          </a:p>
          <a:p>
            <a:pPr lvl="1"/>
            <a:r>
              <a:rPr lang="en-US" dirty="0"/>
              <a:t>Height of each column is based on its value</a:t>
            </a:r>
          </a:p>
          <a:p>
            <a:r>
              <a:rPr lang="en-US" dirty="0"/>
              <a:t>Bar chart</a:t>
            </a:r>
          </a:p>
          <a:p>
            <a:pPr lvl="1"/>
            <a:r>
              <a:rPr lang="en-US" dirty="0"/>
              <a:t>Column chart turned on its side</a:t>
            </a:r>
          </a:p>
          <a:p>
            <a:pPr lvl="1"/>
            <a:r>
              <a:rPr lang="en-US" dirty="0"/>
              <a:t>Length of each bar is based on its value</a:t>
            </a:r>
          </a:p>
          <a:p>
            <a:r>
              <a:rPr lang="en-US" dirty="0"/>
              <a:t>Better to use column and bar charts than pie charts when the number of categories is large or the data values are close in value</a:t>
            </a:r>
          </a:p>
        </p:txBody>
      </p:sp>
    </p:spTree>
    <p:extLst>
      <p:ext uri="{BB962C8B-B14F-4D97-AF65-F5344CB8AC3E}">
        <p14:creationId xmlns:p14="http://schemas.microsoft.com/office/powerpoint/2010/main" val="38395341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a Column Chart, Part 2</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Better to use column and bar charts than pie charts when the:</a:t>
            </a:r>
          </a:p>
          <a:p>
            <a:pPr lvl="1"/>
            <a:r>
              <a:rPr lang="en-US" dirty="0"/>
              <a:t>Number of categories is large</a:t>
            </a:r>
          </a:p>
          <a:p>
            <a:pPr lvl="1"/>
            <a:r>
              <a:rPr lang="en-US" dirty="0"/>
              <a:t>Data values are close in value</a:t>
            </a:r>
          </a:p>
          <a:p>
            <a:r>
              <a:rPr lang="en-US" dirty="0"/>
              <a:t>Easier to compare height or length than area</a:t>
            </a:r>
          </a:p>
          <a:p>
            <a:r>
              <a:rPr lang="en-US" dirty="0"/>
              <a:t>Column charts can include several data series</a:t>
            </a:r>
          </a:p>
          <a:p>
            <a:r>
              <a:rPr lang="en-US" dirty="0"/>
              <a:t>Comparing Column Chart Subtypes</a:t>
            </a:r>
          </a:p>
          <a:p>
            <a:pPr lvl="1"/>
            <a:r>
              <a:rPr lang="en-US" dirty="0"/>
              <a:t>Column and bar charts can display multiple data series</a:t>
            </a:r>
          </a:p>
          <a:p>
            <a:pPr lvl="1"/>
            <a:r>
              <a:rPr lang="en-US" dirty="0"/>
              <a:t>You can plot three data series against one category</a:t>
            </a:r>
          </a:p>
        </p:txBody>
      </p:sp>
    </p:spTree>
    <p:extLst>
      <p:ext uri="{BB962C8B-B14F-4D97-AF65-F5344CB8AC3E}">
        <p14:creationId xmlns:p14="http://schemas.microsoft.com/office/powerpoint/2010/main" val="16421201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a Column Chart, Part 3</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Comparing Column Chart Subtypes</a:t>
            </a:r>
          </a:p>
          <a:p>
            <a:pPr lvl="1"/>
            <a:r>
              <a:rPr lang="en-US" dirty="0"/>
              <a:t>The clustered column chart displays the data series in separate columns side-by-side so that you can compare the relative heights of the columns The stacked column chart places the data series values within combined columns showing how much is contributed by each series</a:t>
            </a:r>
          </a:p>
          <a:p>
            <a:pPr lvl="1"/>
            <a:r>
              <a:rPr lang="en-US" dirty="0"/>
              <a:t>The 100% stacked column chart makes the same comparison as the stacked column chart except that the stacked sections are expressed as percentages</a:t>
            </a:r>
          </a:p>
        </p:txBody>
      </p:sp>
    </p:spTree>
    <p:extLst>
      <p:ext uri="{BB962C8B-B14F-4D97-AF65-F5344CB8AC3E}">
        <p14:creationId xmlns:p14="http://schemas.microsoft.com/office/powerpoint/2010/main" val="39876209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a Column Chart, Part 4</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Creating a Clustered Column Chart</a:t>
            </a:r>
          </a:p>
          <a:p>
            <a:pPr lvl="1"/>
            <a:r>
              <a:rPr lang="en-US" dirty="0"/>
              <a:t>Select data source</a:t>
            </a:r>
          </a:p>
          <a:p>
            <a:pPr lvl="1"/>
            <a:r>
              <a:rPr lang="en-US" dirty="0"/>
              <a:t>Select type of chart to create</a:t>
            </a:r>
          </a:p>
          <a:p>
            <a:pPr lvl="1"/>
            <a:r>
              <a:rPr lang="en-US" dirty="0"/>
              <a:t>Move and resize the chart</a:t>
            </a:r>
          </a:p>
          <a:p>
            <a:pPr lvl="1"/>
            <a:r>
              <a:rPr lang="en-US" dirty="0"/>
              <a:t>Change chart’s design, layout, and format by:</a:t>
            </a:r>
          </a:p>
          <a:p>
            <a:pPr lvl="2"/>
            <a:r>
              <a:rPr lang="en-US" dirty="0"/>
              <a:t>Selecting one of the chart styles, or</a:t>
            </a:r>
          </a:p>
          <a:p>
            <a:pPr lvl="2"/>
            <a:r>
              <a:rPr lang="en-US" dirty="0"/>
              <a:t>Formatting individual chart elements</a:t>
            </a:r>
          </a:p>
        </p:txBody>
      </p:sp>
    </p:spTree>
    <p:extLst>
      <p:ext uri="{BB962C8B-B14F-4D97-AF65-F5344CB8AC3E}">
        <p14:creationId xmlns:p14="http://schemas.microsoft.com/office/powerpoint/2010/main" val="33089056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a Column Chart, Part 5</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Editing a Chart Title</a:t>
            </a:r>
          </a:p>
          <a:p>
            <a:pPr lvl="1"/>
            <a:r>
              <a:rPr lang="en-US" dirty="0"/>
              <a:t>A the top of the column chart, click Chart Title</a:t>
            </a:r>
          </a:p>
          <a:p>
            <a:pPr lvl="1"/>
            <a:r>
              <a:rPr lang="en-US" dirty="0"/>
              <a:t>Type the new title and press ENTER</a:t>
            </a:r>
          </a:p>
          <a:p>
            <a:r>
              <a:rPr lang="en-US" dirty="0"/>
              <a:t>Setting the Gap Width</a:t>
            </a:r>
          </a:p>
          <a:p>
            <a:pPr lvl="1"/>
            <a:r>
              <a:rPr lang="en-US" dirty="0"/>
              <a:t>Excel automatically sets the space between the data series in a column chart as well as the gap width between one category value and the next</a:t>
            </a:r>
          </a:p>
          <a:p>
            <a:pPr lvl="1"/>
            <a:r>
              <a:rPr lang="en-US" dirty="0"/>
              <a:t>You can modify the space between the data series and gap width using the Format pane</a:t>
            </a:r>
          </a:p>
        </p:txBody>
      </p:sp>
    </p:spTree>
    <p:extLst>
      <p:ext uri="{BB962C8B-B14F-4D97-AF65-F5344CB8AC3E}">
        <p14:creationId xmlns:p14="http://schemas.microsoft.com/office/powerpoint/2010/main" val="23499829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a Column Chart, Part 6</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Adding Gridlines to a Chart</a:t>
            </a:r>
          </a:p>
          <a:p>
            <a:pPr lvl="1"/>
            <a:r>
              <a:rPr lang="en-US" dirty="0"/>
              <a:t>A gridline is a line that extends from the chart’s horizontal and vertical axis into the plot area, making it easier to identify the values or categories associated with the chart’s data markers</a:t>
            </a:r>
          </a:p>
          <a:p>
            <a:pPr lvl="1"/>
            <a:r>
              <a:rPr lang="en-US" dirty="0"/>
              <a:t>You can use data labels to add data directly to a chart. Another way of viewing the data values associated with a chart is by adding a data table</a:t>
            </a:r>
          </a:p>
        </p:txBody>
      </p:sp>
    </p:spTree>
    <p:extLst>
      <p:ext uri="{BB962C8B-B14F-4D97-AF65-F5344CB8AC3E}">
        <p14:creationId xmlns:p14="http://schemas.microsoft.com/office/powerpoint/2010/main" val="722015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Objectives,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Create a pie chart</a:t>
            </a:r>
          </a:p>
          <a:p>
            <a:r>
              <a:rPr lang="en-US" dirty="0"/>
              <a:t>Format chart elements</a:t>
            </a:r>
          </a:p>
          <a:p>
            <a:r>
              <a:rPr lang="en-US" dirty="0"/>
              <a:t>Create a line chart</a:t>
            </a:r>
          </a:p>
          <a:p>
            <a:r>
              <a:rPr lang="en-US" dirty="0"/>
              <a:t>Work with chart legends</a:t>
            </a:r>
          </a:p>
          <a:p>
            <a:r>
              <a:rPr lang="en-US" dirty="0"/>
              <a:t>Create a combination chart</a:t>
            </a:r>
          </a:p>
        </p:txBody>
      </p:sp>
    </p:spTree>
    <p:extLst>
      <p:ext uri="{BB962C8B-B14F-4D97-AF65-F5344CB8AC3E}">
        <p14:creationId xmlns:p14="http://schemas.microsoft.com/office/powerpoint/2010/main" val="24410279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Creating a Column Chart, Part 7</a:t>
            </a:r>
            <a:endParaRPr lang="en-IN" dirty="0"/>
          </a:p>
        </p:txBody>
      </p:sp>
      <p:pic>
        <p:nvPicPr>
          <p:cNvPr id="6" name="Content Placeholder 5" descr="Three types of column charts are shown. The first is a clustered column, the second is a stacked column, and the third is a 100-percent stacked column.">
            <a:extLst>
              <a:ext uri="{FF2B5EF4-FFF2-40B4-BE49-F238E27FC236}">
                <a16:creationId xmlns:a16="http://schemas.microsoft.com/office/drawing/2014/main" id="{FAA7A77B-4CC8-42A7-B623-60533B26A26C}"/>
              </a:ext>
            </a:extLst>
          </p:cNvPr>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7796" t="60717" r="13646" b="23936"/>
          <a:stretch/>
        </p:blipFill>
        <p:spPr>
          <a:xfrm>
            <a:off x="312918" y="1577280"/>
            <a:ext cx="11572515" cy="2832675"/>
          </a:xfrm>
          <a:prstGeom prst="rect">
            <a:avLst/>
          </a:prstGeom>
        </p:spPr>
      </p:pic>
    </p:spTree>
    <p:extLst>
      <p:ext uri="{BB962C8B-B14F-4D97-AF65-F5344CB8AC3E}">
        <p14:creationId xmlns:p14="http://schemas.microsoft.com/office/powerpoint/2010/main" val="24771507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a Line Chart,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Line charts are typically used when the data consists of values drawn from categories that follow a sequential order at evenly spaced intervals</a:t>
            </a:r>
          </a:p>
          <a:p>
            <a:r>
              <a:rPr lang="en-US" dirty="0"/>
              <a:t>Like column charts, a line chart can be used with one or more data series</a:t>
            </a:r>
          </a:p>
          <a:p>
            <a:r>
              <a:rPr lang="en-US" dirty="0"/>
              <a:t>When multiple data series are included, the data values are plotted on different lines with varying line colors</a:t>
            </a:r>
          </a:p>
          <a:p>
            <a:r>
              <a:rPr lang="en-US" dirty="0"/>
              <a:t>You can modify the axis labels and tick marks to change which category values are displayed in the chart</a:t>
            </a:r>
          </a:p>
        </p:txBody>
      </p:sp>
    </p:spTree>
    <p:extLst>
      <p:ext uri="{BB962C8B-B14F-4D97-AF65-F5344CB8AC3E}">
        <p14:creationId xmlns:p14="http://schemas.microsoft.com/office/powerpoint/2010/main" val="231860107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a Line Chart, Part 2</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Each value from a data series is represented by a data marker:</a:t>
            </a:r>
          </a:p>
          <a:p>
            <a:pPr lvl="1"/>
            <a:r>
              <a:rPr lang="en-US" dirty="0"/>
              <a:t>Individual pie slices in pie charts</a:t>
            </a:r>
          </a:p>
          <a:p>
            <a:pPr lvl="1"/>
            <a:r>
              <a:rPr lang="en-US" dirty="0"/>
              <a:t>Columns in column charts</a:t>
            </a:r>
          </a:p>
          <a:p>
            <a:pPr lvl="1"/>
            <a:r>
              <a:rPr lang="en-US" dirty="0"/>
              <a:t>Points connected by the line in a line chart</a:t>
            </a:r>
          </a:p>
        </p:txBody>
      </p:sp>
    </p:spTree>
    <p:extLst>
      <p:ext uri="{BB962C8B-B14F-4D97-AF65-F5344CB8AC3E}">
        <p14:creationId xmlns:p14="http://schemas.microsoft.com/office/powerpoint/2010/main" val="27443586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Creating a Line Chart, Part 3</a:t>
            </a:r>
            <a:endParaRPr lang="en-IN" dirty="0"/>
          </a:p>
        </p:txBody>
      </p:sp>
      <p:pic>
        <p:nvPicPr>
          <p:cNvPr id="5" name="Content Placeholder 4" descr="An Excel sheet is open. A line chart shows Growth of 10K investment and a Format Data Series Pane. In the Format Data Series pane, the Fill and Line button is selected, and the Marker Options and Fill menus are displayed. In Marker Options, Automatic is selected, which displays markers as circles with a size of 5 pixels. In the Fill menu, Solid fill is selected. The color option below the Fill menu sets the fill color of the data markers to white. The data markers appear as white circles on the line chart.">
            <a:extLst>
              <a:ext uri="{FF2B5EF4-FFF2-40B4-BE49-F238E27FC236}">
                <a16:creationId xmlns:a16="http://schemas.microsoft.com/office/drawing/2014/main" id="{F0F0A67A-0B87-435B-ACC8-E2CBAA2CCE69}"/>
              </a:ext>
            </a:extLst>
          </p:cNvPr>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31614" t="49743" r="9885" b="25605"/>
          <a:stretch/>
        </p:blipFill>
        <p:spPr>
          <a:xfrm>
            <a:off x="1386548" y="1257747"/>
            <a:ext cx="9425252" cy="4976427"/>
          </a:xfrm>
          <a:prstGeom prst="rect">
            <a:avLst/>
          </a:prstGeom>
        </p:spPr>
      </p:pic>
    </p:spTree>
    <p:extLst>
      <p:ext uri="{BB962C8B-B14F-4D97-AF65-F5344CB8AC3E}">
        <p14:creationId xmlns:p14="http://schemas.microsoft.com/office/powerpoint/2010/main" val="7780513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a Combination Chart,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A combination chart combines two chart types within a single chart</a:t>
            </a:r>
          </a:p>
          <a:p>
            <a:r>
              <a:rPr lang="en-US" dirty="0"/>
              <a:t>Enable you to show two sets of data using the chart type that is best for each data set</a:t>
            </a:r>
          </a:p>
          <a:p>
            <a:r>
              <a:rPr lang="en-US" dirty="0"/>
              <a:t>Can have data series with vastly different values</a:t>
            </a:r>
          </a:p>
          <a:p>
            <a:r>
              <a:rPr lang="en-US" dirty="0"/>
              <a:t>You can create dual axis charts, using primary and secondary axes</a:t>
            </a:r>
          </a:p>
        </p:txBody>
      </p:sp>
    </p:spTree>
    <p:extLst>
      <p:ext uri="{BB962C8B-B14F-4D97-AF65-F5344CB8AC3E}">
        <p14:creationId xmlns:p14="http://schemas.microsoft.com/office/powerpoint/2010/main" val="4099917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Creating a Combination Chart, Part 2</a:t>
            </a:r>
            <a:endParaRPr lang="en-IN" dirty="0"/>
          </a:p>
        </p:txBody>
      </p:sp>
      <p:pic>
        <p:nvPicPr>
          <p:cNvPr id="5" name="Content Placeholder 4" descr="An Insert&#10;Chart window has two tabs labeled Recommended charts and All charts. The All&#10;Charts tab is selected. The left pane shows a list of chart types. At the&#10;bottom, Combo is selected, which is the combination chart option, shown in the&#10;right pane, as follows. At the top, combination chart subtypes are displayed&#10;and the Custom Combination chart subtype is selected. Below this is a preview&#10;of the combination chart, showing a chart with both lines and columns. Below&#10;the chart preview is the option, Choose the chart type and axis for your data&#10;series box. The chart type is set to Line, which displays the Price data series&#10;in a line chart. To the right of this box, a checkbox for Secondary Axis is&#10;left unselected to plot the Price values against the primary axis. At the bottom,&#10;the Shares Traded box is on a Clustered Column, which displays Shares Traded&#10;data series in a clustered column chart. Next to this, a checkbox is selected&#10;to plot the Shares Traded values against the secondary axis.">
            <a:extLst>
              <a:ext uri="{FF2B5EF4-FFF2-40B4-BE49-F238E27FC236}">
                <a16:creationId xmlns:a16="http://schemas.microsoft.com/office/drawing/2014/main" id="{2D858749-4A08-4AD7-8B7D-FCA86559290D}"/>
              </a:ext>
            </a:extLst>
          </p:cNvPr>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18661" t="35030" r="14899" b="29441"/>
          <a:stretch/>
        </p:blipFill>
        <p:spPr>
          <a:xfrm>
            <a:off x="2270730" y="1114888"/>
            <a:ext cx="7656888" cy="5130287"/>
          </a:xfrm>
          <a:prstGeom prst="rect">
            <a:avLst/>
          </a:prstGeom>
        </p:spPr>
      </p:pic>
    </p:spTree>
    <p:extLst>
      <p:ext uri="{BB962C8B-B14F-4D97-AF65-F5344CB8AC3E}">
        <p14:creationId xmlns:p14="http://schemas.microsoft.com/office/powerpoint/2010/main" val="1962840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a Combination Chart, Part 3</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Working with Primary and Secondary Axes</a:t>
            </a:r>
          </a:p>
          <a:p>
            <a:pPr lvl="1"/>
            <a:r>
              <a:rPr lang="en-US" dirty="0"/>
              <a:t>When a chart has primary and secondary vertical axes, it is helpful to identify exactly what each axis is measuring</a:t>
            </a:r>
          </a:p>
          <a:p>
            <a:pPr lvl="1"/>
            <a:r>
              <a:rPr lang="en-US" dirty="0"/>
              <a:t>Add an axis title (a descriptive text that appears next to the axis) to the chart</a:t>
            </a:r>
          </a:p>
          <a:p>
            <a:pPr lvl="1"/>
            <a:r>
              <a:rPr lang="en-US" dirty="0"/>
              <a:t>You can add, remove, and format axis titles</a:t>
            </a:r>
          </a:p>
        </p:txBody>
      </p:sp>
    </p:spTree>
    <p:extLst>
      <p:ext uri="{BB962C8B-B14F-4D97-AF65-F5344CB8AC3E}">
        <p14:creationId xmlns:p14="http://schemas.microsoft.com/office/powerpoint/2010/main" val="74630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a Combination Chart, Part 4</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Adding an Axis Title</a:t>
            </a:r>
          </a:p>
          <a:p>
            <a:pPr lvl="1"/>
            <a:r>
              <a:rPr lang="en-US" dirty="0"/>
              <a:t>With the chart still selected, click the Chart Elements button then the Axis Titles check box.</a:t>
            </a:r>
          </a:p>
          <a:p>
            <a:pPr lvl="1"/>
            <a:r>
              <a:rPr lang="en-US" dirty="0"/>
              <a:t>Click Axis Title next to the primary axis and add your title, then press ENTER</a:t>
            </a:r>
          </a:p>
          <a:p>
            <a:pPr lvl="1"/>
            <a:r>
              <a:rPr lang="en-US" dirty="0"/>
              <a:t>Click Axis Title along the bottom axis, type the title, then press ENTER</a:t>
            </a:r>
          </a:p>
          <a:p>
            <a:pPr lvl="1"/>
            <a:r>
              <a:rPr lang="en-US" dirty="0"/>
              <a:t>Click Axis Title next to the secondary axis, and change the title, then press ENTER</a:t>
            </a:r>
          </a:p>
        </p:txBody>
      </p:sp>
    </p:spTree>
    <p:extLst>
      <p:ext uri="{BB962C8B-B14F-4D97-AF65-F5344CB8AC3E}">
        <p14:creationId xmlns:p14="http://schemas.microsoft.com/office/powerpoint/2010/main" val="149224585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a Combination Chart, Part 5</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Editing a Value Axis Scale</a:t>
            </a:r>
          </a:p>
          <a:p>
            <a:pPr lvl="1"/>
            <a:r>
              <a:rPr lang="en-US" dirty="0"/>
              <a:t>Excel automatically chooses the range of values, or scale, used on the value primary and secondary axes</a:t>
            </a:r>
          </a:p>
          <a:p>
            <a:pPr lvl="1"/>
            <a:r>
              <a:rPr lang="en-US" dirty="0"/>
              <a:t>Excel automatically divides the scale into regular intervals, marked on the axis with tick marks and labels</a:t>
            </a:r>
          </a:p>
          <a:p>
            <a:pPr lvl="1"/>
            <a:r>
              <a:rPr lang="en-US" dirty="0"/>
              <a:t>Major tick marks identify the main units on the chart axis while minor tick marks identify the smaller intervals between the major tick marks</a:t>
            </a:r>
          </a:p>
        </p:txBody>
      </p:sp>
    </p:spTree>
    <p:extLst>
      <p:ext uri="{BB962C8B-B14F-4D97-AF65-F5344CB8AC3E}">
        <p14:creationId xmlns:p14="http://schemas.microsoft.com/office/powerpoint/2010/main" val="21888381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a:xfrm>
            <a:off x="838200" y="365125"/>
            <a:ext cx="10515600" cy="947481"/>
          </a:xfrm>
        </p:spPr>
        <p:txBody>
          <a:bodyPr/>
          <a:lstStyle/>
          <a:p>
            <a:r>
              <a:rPr lang="en-US" dirty="0"/>
              <a:t>Visual Overview: Scatter Charts, Data Bars, and Sparklines</a:t>
            </a:r>
            <a:endParaRPr lang="en-IN" dirty="0"/>
          </a:p>
        </p:txBody>
      </p:sp>
      <p:pic>
        <p:nvPicPr>
          <p:cNvPr id="4" name="Content Placeholder 3" descr="An&#10;Excel workbook titled N P underscore E X underscore 4 underscore Sunrise dot x l&#10;s x is open in the Sparkline Tools Design contextual tab, which provides&#10;commands to format Sparklines. A Fund Performance scatter chart is displayed,&#10;along with Philbin Financial Group Data Bars and Sparklines. The Icons from the&#10;Icon gallery on the Insert menu can be inserted in cells, displayed here as&#10;four stars inserted next to the Morningstar Rating field text box. The scatter&#10;plot is set in a field with four quadrants. A scatter chart plots two series of&#10;numeric values against each other. In the Fund Performance scatter chart, data call-outs are data labels that appear as call-out bubbles pointing to data markers.&#10;Two data call-outs shown are S and P 500 and S N R F D. To the right of the&#10;graph, data on Investment Sectors is displayed using sparklines and data bars. Note:&#10;A sparkline is a graph that is displayed within a cell. You can create line,&#10;column, and win and loss sparklines. Data markers can be added to sparklines&#10;indicating the low and high points in the chart. A data bar is a conditional&#10;format that adds a horizontal bar to the background of a cell proportional in&#10;length to the cell’s value.">
            <a:extLst>
              <a:ext uri="{FF2B5EF4-FFF2-40B4-BE49-F238E27FC236}">
                <a16:creationId xmlns:a16="http://schemas.microsoft.com/office/drawing/2014/main" id="{BAE9C106-ADBF-47E7-800B-F69596E09364}"/>
              </a:ext>
            </a:extLst>
          </p:cNvPr>
          <p:cNvPicPr>
            <a:picLocks noGrp="1" noChangeAspect="1"/>
          </p:cNvPicPr>
          <p:nvPr>
            <p:ph sz="quarter" idx="17"/>
          </p:nvPr>
        </p:nvPicPr>
        <p:blipFill>
          <a:blip r:embed="rId2"/>
          <a:stretch>
            <a:fillRect/>
          </a:stretch>
        </p:blipFill>
        <p:spPr>
          <a:xfrm>
            <a:off x="1606065" y="1476452"/>
            <a:ext cx="8986220" cy="4790666"/>
          </a:xfrm>
          <a:prstGeom prst="rect">
            <a:avLst/>
          </a:prstGeom>
        </p:spPr>
      </p:pic>
    </p:spTree>
    <p:extLst>
      <p:ext uri="{BB962C8B-B14F-4D97-AF65-F5344CB8AC3E}">
        <p14:creationId xmlns:p14="http://schemas.microsoft.com/office/powerpoint/2010/main" val="13048436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9087-C6C7-40D6-B95E-4106C6ACE07E}"/>
              </a:ext>
            </a:extLst>
          </p:cNvPr>
          <p:cNvSpPr>
            <a:spLocks noGrp="1"/>
          </p:cNvSpPr>
          <p:nvPr>
            <p:ph type="title"/>
          </p:nvPr>
        </p:nvSpPr>
        <p:spPr/>
        <p:txBody>
          <a:bodyPr/>
          <a:lstStyle/>
          <a:p>
            <a:r>
              <a:rPr lang="en-US" dirty="0"/>
              <a:t>Objectives, Part 2</a:t>
            </a:r>
            <a:endParaRPr lang="en-IN" dirty="0"/>
          </a:p>
        </p:txBody>
      </p:sp>
      <p:sp>
        <p:nvSpPr>
          <p:cNvPr id="3" name="Text Placeholder 2">
            <a:extLst>
              <a:ext uri="{FF2B5EF4-FFF2-40B4-BE49-F238E27FC236}">
                <a16:creationId xmlns:a16="http://schemas.microsoft.com/office/drawing/2014/main" id="{A35BF0A2-9923-4D8B-BB4E-7407EF4942BC}"/>
              </a:ext>
            </a:extLst>
          </p:cNvPr>
          <p:cNvSpPr>
            <a:spLocks noGrp="1"/>
          </p:cNvSpPr>
          <p:nvPr>
            <p:ph type="body" sz="quarter" idx="17"/>
          </p:nvPr>
        </p:nvSpPr>
        <p:spPr/>
        <p:txBody>
          <a:bodyPr/>
          <a:lstStyle/>
          <a:p>
            <a:r>
              <a:rPr lang="en-US" dirty="0"/>
              <a:t>Create a scatter chart</a:t>
            </a:r>
          </a:p>
          <a:p>
            <a:r>
              <a:rPr lang="en-US" dirty="0"/>
              <a:t>Edit a chart data source</a:t>
            </a:r>
          </a:p>
          <a:p>
            <a:r>
              <a:rPr lang="en-US" dirty="0"/>
              <a:t>Create a data callout</a:t>
            </a:r>
          </a:p>
          <a:p>
            <a:r>
              <a:rPr lang="en-US" dirty="0"/>
              <a:t>Insert shapes and icons into a worksheet</a:t>
            </a:r>
          </a:p>
          <a:p>
            <a:r>
              <a:rPr lang="en-US" dirty="0"/>
              <a:t>Create and edit a data bar</a:t>
            </a:r>
          </a:p>
          <a:p>
            <a:r>
              <a:rPr lang="en-US" dirty="0"/>
              <a:t>Create and edit a group of sparklines</a:t>
            </a:r>
          </a:p>
        </p:txBody>
      </p:sp>
    </p:spTree>
    <p:extLst>
      <p:ext uri="{BB962C8B-B14F-4D97-AF65-F5344CB8AC3E}">
        <p14:creationId xmlns:p14="http://schemas.microsoft.com/office/powerpoint/2010/main" val="349575267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a Scatter Chart,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A scatter chart plots two data series of numeric values against each other</a:t>
            </a:r>
          </a:p>
          <a:p>
            <a:r>
              <a:rPr lang="en-US" dirty="0"/>
              <a:t>Scatter charts are widely used in science and engineering applications when investigators want to discover how two numeric variables are related</a:t>
            </a:r>
          </a:p>
          <a:p>
            <a:r>
              <a:rPr lang="en-US" dirty="0"/>
              <a:t>Scatter charts comparing rates to volatility are usually centered at a point representing a balance between the two</a:t>
            </a:r>
          </a:p>
        </p:txBody>
      </p:sp>
    </p:spTree>
    <p:extLst>
      <p:ext uri="{BB962C8B-B14F-4D97-AF65-F5344CB8AC3E}">
        <p14:creationId xmlns:p14="http://schemas.microsoft.com/office/powerpoint/2010/main" val="34170245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Creating a Scatter Chart, Part 2</a:t>
            </a:r>
            <a:endParaRPr lang="en-IN" dirty="0"/>
          </a:p>
        </p:txBody>
      </p:sp>
      <p:pic>
        <p:nvPicPr>
          <p:cNvPr id="6" name="Content Placeholder 5" descr="An Excel sheet is open. A scatter chart is set in four quadrants that reflect varying return and volatility. Return rates are plotted against the vertical axis. Volatility is plotted against the horizontal axis. A point in the first quadrant, top right, marks an investment with high return and high volatility. A point in the fourth quadrant, bottom right, marks an investment with low return but high volatility.">
            <a:extLst>
              <a:ext uri="{FF2B5EF4-FFF2-40B4-BE49-F238E27FC236}">
                <a16:creationId xmlns:a16="http://schemas.microsoft.com/office/drawing/2014/main" id="{3985768D-5BFD-4E6C-99E9-DFBE0B7CF0F6}"/>
              </a:ext>
            </a:extLst>
          </p:cNvPr>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17407" t="40925" r="14064" b="33278"/>
          <a:stretch/>
        </p:blipFill>
        <p:spPr>
          <a:xfrm>
            <a:off x="898666" y="1330513"/>
            <a:ext cx="10401018" cy="4905763"/>
          </a:xfrm>
          <a:prstGeom prst="rect">
            <a:avLst/>
          </a:prstGeom>
        </p:spPr>
      </p:pic>
    </p:spTree>
    <p:extLst>
      <p:ext uri="{BB962C8B-B14F-4D97-AF65-F5344CB8AC3E}">
        <p14:creationId xmlns:p14="http://schemas.microsoft.com/office/powerpoint/2010/main" val="292595667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Editing the Chart Data Source,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To modify a Chart’s Data Source:</a:t>
            </a:r>
          </a:p>
          <a:p>
            <a:pPr lvl="1"/>
            <a:r>
              <a:rPr lang="en-US" dirty="0"/>
              <a:t>Click the chart to select it</a:t>
            </a:r>
          </a:p>
          <a:p>
            <a:pPr lvl="1"/>
            <a:r>
              <a:rPr lang="en-US" dirty="0"/>
              <a:t>On the Chart Tools Design tab, in the Data group, click the Select Data button</a:t>
            </a:r>
          </a:p>
          <a:p>
            <a:pPr lvl="1"/>
            <a:r>
              <a:rPr lang="en-US" dirty="0"/>
              <a:t>In the Legend Entries (Series) section click the Add button or the Remove button</a:t>
            </a:r>
          </a:p>
          <a:p>
            <a:pPr lvl="1"/>
            <a:r>
              <a:rPr lang="en-US" dirty="0"/>
              <a:t>Click the Edit button in the Horizontal (Category) Axis Labels section to select the category values for the chart</a:t>
            </a:r>
          </a:p>
        </p:txBody>
      </p:sp>
    </p:spTree>
    <p:extLst>
      <p:ext uri="{BB962C8B-B14F-4D97-AF65-F5344CB8AC3E}">
        <p14:creationId xmlns:p14="http://schemas.microsoft.com/office/powerpoint/2010/main" val="276710797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Editing a Chart Data Source, Part 2</a:t>
            </a:r>
            <a:endParaRPr lang="en-IN" dirty="0"/>
          </a:p>
        </p:txBody>
      </p:sp>
      <p:pic>
        <p:nvPicPr>
          <p:cNvPr id="5" name="Content Placeholder 4" descr="A Select Data Source dialog box is open. At the top, a box for the Chart data range displays a formula that shows the cell range of the data source. The Switch Row or Column button switches the orientation of the data source between row and column. It points to a Legend Entries Series display on one side and a Horizontal Category Axis Labels display on the other side. In the Series side, the Add button adds new data series to the chart, the Edit button edits the location of the highlighted data series, and the Remove button removes the highlighted data series from the chart. Below the buttons a pane with a checkbox contains the data series used in the chart. It is named Ten-Year Annualized Return, and the box is checked. In the Category side, an edit button edits the category or data values used in the chart. The window below contains the categories or data values displayed in the chart.">
            <a:extLst>
              <a:ext uri="{FF2B5EF4-FFF2-40B4-BE49-F238E27FC236}">
                <a16:creationId xmlns:a16="http://schemas.microsoft.com/office/drawing/2014/main" id="{0614EE1F-79F5-4202-AA35-EC3545589AA0}"/>
              </a:ext>
            </a:extLst>
          </p:cNvPr>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9886" t="48707" r="15735" b="26272"/>
          <a:stretch/>
        </p:blipFill>
        <p:spPr>
          <a:xfrm>
            <a:off x="225534" y="1292360"/>
            <a:ext cx="11747281" cy="4951396"/>
          </a:xfrm>
          <a:prstGeom prst="rect">
            <a:avLst/>
          </a:prstGeom>
        </p:spPr>
      </p:pic>
    </p:spTree>
    <p:extLst>
      <p:ext uri="{BB962C8B-B14F-4D97-AF65-F5344CB8AC3E}">
        <p14:creationId xmlns:p14="http://schemas.microsoft.com/office/powerpoint/2010/main" val="144976022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Adding Graphic Objects to a Workbook,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Excel supports a large gallery of clip art and icons to supplement your charts and worksheet data</a:t>
            </a:r>
          </a:p>
          <a:p>
            <a:r>
              <a:rPr lang="en-US" dirty="0"/>
              <a:t>One graphic feature you can add to charts is a data callout</a:t>
            </a:r>
          </a:p>
          <a:p>
            <a:pPr lvl="1"/>
            <a:r>
              <a:rPr lang="en-US" dirty="0"/>
              <a:t>A callout is a label that appears as a text bubble attached to a data marker</a:t>
            </a:r>
          </a:p>
          <a:p>
            <a:r>
              <a:rPr lang="en-US" dirty="0"/>
              <a:t>Microsoft Office supports a gallery of over 160 shapes that can be added to any workbook or other Office document</a:t>
            </a:r>
          </a:p>
          <a:p>
            <a:pPr lvl="1"/>
            <a:r>
              <a:rPr lang="en-US" dirty="0"/>
              <a:t>The shape gallery includes rectangles, circles, arrows, stars, flow chart symbols, and text boxes</a:t>
            </a:r>
          </a:p>
          <a:p>
            <a:pPr lvl="1"/>
            <a:r>
              <a:rPr lang="en-US" dirty="0"/>
              <a:t>Each shape can be resized and formatted with a wide selection of colors, line styles, and special effects</a:t>
            </a:r>
          </a:p>
        </p:txBody>
      </p:sp>
    </p:spTree>
    <p:extLst>
      <p:ext uri="{BB962C8B-B14F-4D97-AF65-F5344CB8AC3E}">
        <p14:creationId xmlns:p14="http://schemas.microsoft.com/office/powerpoint/2010/main" val="96248472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Adding Graphic Objects to a Workbook, Part 2</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Graphic icons, another type of graphic object supported by Microsoft Office, are common symbols often found in signs and posters</a:t>
            </a:r>
          </a:p>
          <a:p>
            <a:r>
              <a:rPr lang="en-US" dirty="0"/>
              <a:t>For precise placement of objects, Excel provides commands to align graphics within a row or column, distribute them evenly across a horizontal or vertical space, or stack graphics on top of each other </a:t>
            </a:r>
          </a:p>
          <a:p>
            <a:r>
              <a:rPr lang="en-US" dirty="0"/>
              <a:t>You can also group images together, creating new classes of graphic objects</a:t>
            </a:r>
          </a:p>
        </p:txBody>
      </p:sp>
    </p:spTree>
    <p:extLst>
      <p:ext uri="{BB962C8B-B14F-4D97-AF65-F5344CB8AC3E}">
        <p14:creationId xmlns:p14="http://schemas.microsoft.com/office/powerpoint/2010/main" val="331007314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Adding Graphic Objects to a Workbook, Part 3</a:t>
            </a:r>
            <a:endParaRPr lang="en-IN" dirty="0"/>
          </a:p>
        </p:txBody>
      </p:sp>
      <p:pic>
        <p:nvPicPr>
          <p:cNvPr id="6" name="Content Placeholder 5" descr="An&#10;Excel sheet is open with the Graphics tools tab selected. In the Arrange group&#10;under the Format tab, the buttons labeled Bring Forward and Send Backward&#10;arrange overlapping objects, the Align button aligns selected graphics, the&#10;Group button groups graphics into a single object, and the Rotate button&#10;rotates selected graphics. The Selection pane button is selected and the pane&#10;is open. It is used for selecting graphics and charts in the worksheet. The&#10;selected graphics 7 through 10 are highlighted. An eye icon next to each&#10;selection hides or re-displays the selected object. In cell B9, the four star&#10;icons are aligned and evenly distributed over the cell.">
            <a:extLst>
              <a:ext uri="{FF2B5EF4-FFF2-40B4-BE49-F238E27FC236}">
                <a16:creationId xmlns:a16="http://schemas.microsoft.com/office/drawing/2014/main" id="{DF0352DF-F829-4FF7-B559-BC00CB269A65}"/>
              </a:ext>
            </a:extLst>
          </p:cNvPr>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7379" t="59383" r="14482" b="7256"/>
          <a:stretch/>
        </p:blipFill>
        <p:spPr>
          <a:xfrm>
            <a:off x="1326372" y="1133871"/>
            <a:ext cx="9545607" cy="5106352"/>
          </a:xfrm>
          <a:prstGeom prst="rect">
            <a:avLst/>
          </a:prstGeom>
        </p:spPr>
      </p:pic>
    </p:spTree>
    <p:extLst>
      <p:ext uri="{BB962C8B-B14F-4D97-AF65-F5344CB8AC3E}">
        <p14:creationId xmlns:p14="http://schemas.microsoft.com/office/powerpoint/2010/main" val="241008870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Exploring Other Chart Types,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Hierarchical Charts</a:t>
            </a:r>
          </a:p>
          <a:p>
            <a:pPr lvl="1"/>
            <a:r>
              <a:rPr lang="en-US" dirty="0"/>
              <a:t>Hierarchy charts are like pie charts in that they show the relative contribution of groups to a whole</a:t>
            </a:r>
          </a:p>
          <a:p>
            <a:pPr lvl="1"/>
            <a:r>
              <a:rPr lang="en-US" dirty="0"/>
              <a:t>Unlike pie charts, a hierarchy chart also shows the organizational structure of the data with subcategories displayed within main categories </a:t>
            </a:r>
          </a:p>
          <a:p>
            <a:pPr lvl="1"/>
            <a:r>
              <a:rPr lang="en-US" dirty="0"/>
              <a:t>Excel supports two types of hierarchy charts: </a:t>
            </a:r>
            <a:r>
              <a:rPr lang="en-US" dirty="0" err="1"/>
              <a:t>treemap</a:t>
            </a:r>
            <a:r>
              <a:rPr lang="en-US" dirty="0"/>
              <a:t> charts and sunburst charts</a:t>
            </a:r>
          </a:p>
          <a:p>
            <a:r>
              <a:rPr lang="en-US" dirty="0"/>
              <a:t>Pareto Charts</a:t>
            </a:r>
          </a:p>
          <a:p>
            <a:pPr lvl="1"/>
            <a:r>
              <a:rPr lang="en-US" dirty="0"/>
              <a:t>A special kind of combination chart is the Pareto chart, which combines a column chart and a line chart to indicate which factors are the largest contributors to the whole</a:t>
            </a:r>
          </a:p>
        </p:txBody>
      </p:sp>
    </p:spTree>
    <p:extLst>
      <p:ext uri="{BB962C8B-B14F-4D97-AF65-F5344CB8AC3E}">
        <p14:creationId xmlns:p14="http://schemas.microsoft.com/office/powerpoint/2010/main" val="338304402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Exploring Other Chart Types, Part 2</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Histogram Charts</a:t>
            </a:r>
          </a:p>
          <a:p>
            <a:pPr lvl="1"/>
            <a:r>
              <a:rPr lang="en-US" dirty="0"/>
              <a:t>A histogram is a column chart displaying the distribution of values from a single data series</a:t>
            </a:r>
          </a:p>
          <a:p>
            <a:r>
              <a:rPr lang="en-US" dirty="0"/>
              <a:t>Waterfall Charts</a:t>
            </a:r>
          </a:p>
          <a:p>
            <a:pPr lvl="1"/>
            <a:r>
              <a:rPr lang="en-US" dirty="0"/>
              <a:t>A waterfall chart tracks the addition and subtraction of values within a sum</a:t>
            </a:r>
          </a:p>
        </p:txBody>
      </p:sp>
    </p:spTree>
    <p:extLst>
      <p:ext uri="{BB962C8B-B14F-4D97-AF65-F5344CB8AC3E}">
        <p14:creationId xmlns:p14="http://schemas.microsoft.com/office/powerpoint/2010/main" val="349959717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Exploring Other Chart Types, Part 3</a:t>
            </a:r>
            <a:endParaRPr lang="en-IN" dirty="0"/>
          </a:p>
        </p:txBody>
      </p:sp>
      <p:pic>
        <p:nvPicPr>
          <p:cNvPr id="6" name="Content Placeholder 5" descr="Sample Treemap and Sunburst charts. The treemap chart displays three groups of rectangles that make up one larger rectangle. The groups are set by color with a key for the three colors at the bottom. The group tiles appear at the top of each group of rectangles while each individual’s title appears at its bottom. The sunburst chart has two concentric circles. The inner circle is divided into three groups. Each group is divided into smaller groups in the outer circle, with larger group boundaries lining up between the two circles. The groups are set by color with a key for the three colors at the bottom.">
            <a:extLst>
              <a:ext uri="{FF2B5EF4-FFF2-40B4-BE49-F238E27FC236}">
                <a16:creationId xmlns:a16="http://schemas.microsoft.com/office/drawing/2014/main" id="{69F97B6A-155A-47A3-A081-AF1E575D3F85}"/>
              </a:ext>
            </a:extLst>
          </p:cNvPr>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31614" t="68390" r="9050" b="11259"/>
          <a:stretch/>
        </p:blipFill>
        <p:spPr>
          <a:xfrm>
            <a:off x="871479" y="1514376"/>
            <a:ext cx="10455391" cy="4493077"/>
          </a:xfrm>
          <a:prstGeom prst="rect">
            <a:avLst/>
          </a:prstGeom>
        </p:spPr>
      </p:pic>
    </p:spTree>
    <p:extLst>
      <p:ext uri="{BB962C8B-B14F-4D97-AF65-F5344CB8AC3E}">
        <p14:creationId xmlns:p14="http://schemas.microsoft.com/office/powerpoint/2010/main" val="6165736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Visual Overview: Chart Elements</a:t>
            </a:r>
            <a:endParaRPr lang="en-IN" dirty="0"/>
          </a:p>
        </p:txBody>
      </p:sp>
      <p:pic>
        <p:nvPicPr>
          <p:cNvPr id="4" name="Content Placeholder 3" descr="An&#10;Excel workbook titled N P underscore E X underscore 4 underscore Sunrise dot x l&#10;s x is open in the Excel window. Four charts appear in the worksheet, one of&#10;which is selected. The Chart Tools contextual tabs appear on the ribbon when a&#10;chart is selected. The first chart is a pie chart. A pie chart presents data in&#10;the shape of a circle divided into slices with each slice representing a single&#10;category. The chart title is a descriptive label or name for the chart. The&#10;title of the pie chart is Fund Assets. Each slice of the pie chart is labeled&#10;with a percentage. A data label is text associated with an individual data marker,&#10;such as the percentage value next to a pie slice. Next to the pie chart is a&#10;chart legend that identifies the data markers associated with each data series.&#10;Each data series is a slice of the pie chart. To the right of the pie chart and&#10;its legend is a column chart titled Month-End Returns. A data marker displays&#10;an individual value from a data series. These data markers are columns in a&#10;column chart. Under the columns are category values, which are the groups or&#10;categories to which the data series values belong. These category values show&#10;the different investment periods. Each column has an investment period. The&#10;third chart is a line chart, which displays the data values using a connected&#10;line rather than columns or bars. The line chart is titled Growth of 10K&#10;Investment. Chart grid lines extend the values of the major or minor tick marks&#10;across the plot area. Horizontal grid lines show dollar values of the&#10;investment, and vertical grid lines show the years of the investment. The final&#10;chart is a combination chart, which combines two chart types in a single chart.&#10;The chart, titled Price and Shares Traded, combines a line chart to represent&#10;price and a column chart to represent shares traded. Each chart has a data&#10;source, which is the range that contains the data to display in the chart. The&#10;data source in the Range A2 through B7 is used in the pie chart. A cutout of&#10;these values is shown at the bottom right of the worksheet. To the right of the&#10;four charts is the Format Chart Area pane. The chart area contains the chart&#10;and all of the other chart elements. The Format pane provides a collection of&#10;commands to format chart elements. The options change based on the selected&#10;chart element.">
            <a:extLst>
              <a:ext uri="{FF2B5EF4-FFF2-40B4-BE49-F238E27FC236}">
                <a16:creationId xmlns:a16="http://schemas.microsoft.com/office/drawing/2014/main" id="{F8F199DF-2A02-4FC1-8410-2778BB2D022E}"/>
              </a:ext>
            </a:extLst>
          </p:cNvPr>
          <p:cNvPicPr>
            <a:picLocks noGrp="1" noChangeAspect="1"/>
          </p:cNvPicPr>
          <p:nvPr>
            <p:ph sz="quarter" idx="17"/>
          </p:nvPr>
        </p:nvPicPr>
        <p:blipFill>
          <a:blip r:embed="rId2"/>
          <a:stretch>
            <a:fillRect/>
          </a:stretch>
        </p:blipFill>
        <p:spPr>
          <a:xfrm>
            <a:off x="1427690" y="1175908"/>
            <a:ext cx="9342969" cy="5066316"/>
          </a:xfrm>
          <a:prstGeom prst="rect">
            <a:avLst/>
          </a:prstGeom>
        </p:spPr>
      </p:pic>
    </p:spTree>
    <p:extLst>
      <p:ext uri="{BB962C8B-B14F-4D97-AF65-F5344CB8AC3E}">
        <p14:creationId xmlns:p14="http://schemas.microsoft.com/office/powerpoint/2010/main" val="280798329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Data Bars,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Conditional format that adds a horizontal bar to background of a cell containing a number</a:t>
            </a:r>
          </a:p>
          <a:p>
            <a:r>
              <a:rPr lang="en-US" dirty="0"/>
              <a:t>Length based on value of each cell in the range</a:t>
            </a:r>
          </a:p>
          <a:p>
            <a:r>
              <a:rPr lang="en-US" dirty="0"/>
              <a:t>Dynamic—the lengths of data bars automatically update if cell’s value changes</a:t>
            </a:r>
          </a:p>
          <a:p>
            <a:r>
              <a:rPr lang="en-US" dirty="0"/>
              <a:t>Modifying a Data Bar Rule</a:t>
            </a:r>
          </a:p>
          <a:p>
            <a:pPr lvl="1"/>
            <a:r>
              <a:rPr lang="en-US" dirty="0"/>
              <a:t>Modify by altering rules of the conditional format</a:t>
            </a:r>
          </a:p>
        </p:txBody>
      </p:sp>
    </p:spTree>
    <p:extLst>
      <p:ext uri="{BB962C8B-B14F-4D97-AF65-F5344CB8AC3E}">
        <p14:creationId xmlns:p14="http://schemas.microsoft.com/office/powerpoint/2010/main" val="383577805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Creating Data Bars, Part 2</a:t>
            </a:r>
            <a:endParaRPr lang="en-IN" dirty="0"/>
          </a:p>
        </p:txBody>
      </p:sp>
      <p:pic>
        <p:nvPicPr>
          <p:cNvPr id="5" name="Content Placeholder 4" descr="An Excel sheet is open. Data bars are added to the Summary worksheet. The Home tab is selected from the ribbon. In the Styles tab there is a Conditional Formatting button, which you can click to create data bars. A table titled Investment Sectors has three columns. The Portfolio Percent column in the center shows horizontal data bars extending from the left side of the cells. The largest value in the range has the longest data bar.">
            <a:extLst>
              <a:ext uri="{FF2B5EF4-FFF2-40B4-BE49-F238E27FC236}">
                <a16:creationId xmlns:a16="http://schemas.microsoft.com/office/drawing/2014/main" id="{C5226DB3-288B-4F8F-8E79-52C16E907308}"/>
              </a:ext>
            </a:extLst>
          </p:cNvPr>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22421" t="17452" r="9468" b="49625"/>
          <a:stretch/>
        </p:blipFill>
        <p:spPr>
          <a:xfrm>
            <a:off x="1904122" y="1153812"/>
            <a:ext cx="8390107" cy="5081426"/>
          </a:xfrm>
          <a:prstGeom prst="rect">
            <a:avLst/>
          </a:prstGeom>
        </p:spPr>
      </p:pic>
    </p:spTree>
    <p:extLst>
      <p:ext uri="{BB962C8B-B14F-4D97-AF65-F5344CB8AC3E}">
        <p14:creationId xmlns:p14="http://schemas.microsoft.com/office/powerpoint/2010/main" val="44186662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Sparklines,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A sparkline is a chart that is displayed entirely within a worksheet cell</a:t>
            </a:r>
          </a:p>
          <a:p>
            <a:r>
              <a:rPr lang="en-US" dirty="0"/>
              <a:t>Sparklines are compact in size; don’t include chart elements (legends, titles, or gridlines)</a:t>
            </a:r>
          </a:p>
          <a:p>
            <a:r>
              <a:rPr lang="en-US" dirty="0"/>
              <a:t>The goal of a sparkline is to convey the maximum amount of information within a very small space</a:t>
            </a:r>
          </a:p>
          <a:p>
            <a:r>
              <a:rPr lang="en-US" dirty="0"/>
              <a:t>Sparklines are useful when you don’t want charts to overwhelm the rest of your worksheet or take up valuable page space</a:t>
            </a:r>
          </a:p>
        </p:txBody>
      </p:sp>
    </p:spTree>
    <p:extLst>
      <p:ext uri="{BB962C8B-B14F-4D97-AF65-F5344CB8AC3E}">
        <p14:creationId xmlns:p14="http://schemas.microsoft.com/office/powerpoint/2010/main" val="260219604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Sparklines, Part 2</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You can create the following three types of sparklines:</a:t>
            </a:r>
          </a:p>
          <a:p>
            <a:pPr lvl="1"/>
            <a:r>
              <a:rPr lang="en-US" dirty="0"/>
              <a:t>A line sparkline for highlighting trends</a:t>
            </a:r>
          </a:p>
          <a:p>
            <a:pPr lvl="1"/>
            <a:r>
              <a:rPr lang="en-US" dirty="0"/>
              <a:t>A column sparkline for column charts</a:t>
            </a:r>
          </a:p>
          <a:p>
            <a:pPr lvl="1"/>
            <a:r>
              <a:rPr lang="en-US" dirty="0"/>
              <a:t>A win/loss sparkline for highlighting positive and negative values</a:t>
            </a:r>
          </a:p>
          <a:p>
            <a:r>
              <a:rPr lang="en-US" dirty="0"/>
              <a:t>Three types of sparklines:</a:t>
            </a:r>
          </a:p>
          <a:p>
            <a:pPr lvl="1"/>
            <a:r>
              <a:rPr lang="en-US" dirty="0"/>
              <a:t>Line sparkline: Highlights trends</a:t>
            </a:r>
          </a:p>
          <a:p>
            <a:pPr lvl="1"/>
            <a:r>
              <a:rPr lang="en-US" dirty="0"/>
              <a:t>Column sparkline: For column charts</a:t>
            </a:r>
          </a:p>
          <a:p>
            <a:pPr lvl="1"/>
            <a:r>
              <a:rPr lang="en-US" dirty="0"/>
              <a:t>Win/Loss sparkline: Highlights positive and negative values</a:t>
            </a:r>
          </a:p>
        </p:txBody>
      </p:sp>
    </p:spTree>
    <p:extLst>
      <p:ext uri="{BB962C8B-B14F-4D97-AF65-F5344CB8AC3E}">
        <p14:creationId xmlns:p14="http://schemas.microsoft.com/office/powerpoint/2010/main" val="75649330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Creating Sparklines, Part 3</a:t>
            </a:r>
            <a:endParaRPr lang="en-IN" dirty="0"/>
          </a:p>
        </p:txBody>
      </p:sp>
      <p:pic>
        <p:nvPicPr>
          <p:cNvPr id="5" name="Content Placeholder 4" descr="An&#10;Excel sheet displays the Summary Worksheet with a table titled, Investment Summary.&#10;A&#10;column titled Price History shows the line sparkline, which is a line that&#10;either increases or decreases for each stock. A column titled Shares Traded shows&#10;the column sparkline, which is several vertical bars in a row for each stock. A&#10;column titled Increases and Declines shows the win and loss sparkline, which&#10;has green and red blocks. The green blocks appear higher in the cell than the&#10;red blocks.">
            <a:extLst>
              <a:ext uri="{FF2B5EF4-FFF2-40B4-BE49-F238E27FC236}">
                <a16:creationId xmlns:a16="http://schemas.microsoft.com/office/drawing/2014/main" id="{4C2F10D3-5EAC-44D6-931D-7AA51F72E2EB}"/>
              </a:ext>
            </a:extLst>
          </p:cNvPr>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32032" t="14531" r="9049" b="53628"/>
          <a:stretch/>
        </p:blipFill>
        <p:spPr>
          <a:xfrm>
            <a:off x="2361151" y="1178427"/>
            <a:ext cx="7476048" cy="5062201"/>
          </a:xfrm>
          <a:prstGeom prst="rect">
            <a:avLst/>
          </a:prstGeom>
        </p:spPr>
      </p:pic>
    </p:spTree>
    <p:extLst>
      <p:ext uri="{BB962C8B-B14F-4D97-AF65-F5344CB8AC3E}">
        <p14:creationId xmlns:p14="http://schemas.microsoft.com/office/powerpoint/2010/main" val="161897100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Sparklines, Part 4</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Sparkline Groups and Sparkline Axes</a:t>
            </a:r>
          </a:p>
          <a:p>
            <a:pPr lvl="1"/>
            <a:r>
              <a:rPr lang="en-US" dirty="0"/>
              <a:t>You can change the scale of the vertical axis</a:t>
            </a:r>
          </a:p>
          <a:p>
            <a:pPr lvl="1"/>
            <a:r>
              <a:rPr lang="en-US" dirty="0"/>
              <a:t>The vertical axis will range from the minimum value to the maximum value</a:t>
            </a:r>
          </a:p>
          <a:p>
            <a:pPr lvl="1"/>
            <a:r>
              <a:rPr lang="en-US" dirty="0"/>
              <a:t>You can change the vertical axis scale to be the same for the related sparklines</a:t>
            </a:r>
          </a:p>
        </p:txBody>
      </p:sp>
    </p:spTree>
    <p:extLst>
      <p:ext uri="{BB962C8B-B14F-4D97-AF65-F5344CB8AC3E}">
        <p14:creationId xmlns:p14="http://schemas.microsoft.com/office/powerpoint/2010/main" val="315441239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Creating Sparklines, Part 5</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Sparkline Groups and Sparkline Axes</a:t>
            </a:r>
          </a:p>
          <a:p>
            <a:pPr lvl="1"/>
            <a:r>
              <a:rPr lang="en-US" dirty="0"/>
              <a:t>The sparklines in the location range are part of a single group</a:t>
            </a:r>
          </a:p>
          <a:p>
            <a:pPr lvl="1"/>
            <a:r>
              <a:rPr lang="en-US" dirty="0"/>
              <a:t>Clicking any cell in the location range selects all of the sparklines in the group</a:t>
            </a:r>
          </a:p>
          <a:p>
            <a:pPr lvl="1"/>
            <a:r>
              <a:rPr lang="en-US" dirty="0"/>
              <a:t>Any formatting applied to one sparkline affects all of the sparklines in the group (ensures that the sparklines for related data are formatted consistently)</a:t>
            </a:r>
          </a:p>
          <a:p>
            <a:pPr lvl="1"/>
            <a:r>
              <a:rPr lang="en-US" dirty="0"/>
              <a:t>To format each sparkline differently, you must first ungroup them</a:t>
            </a:r>
          </a:p>
        </p:txBody>
      </p:sp>
    </p:spTree>
    <p:extLst>
      <p:ext uri="{BB962C8B-B14F-4D97-AF65-F5344CB8AC3E}">
        <p14:creationId xmlns:p14="http://schemas.microsoft.com/office/powerpoint/2010/main" val="27079272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Getting Started with Excel Charts,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Charts show trends or relationships in data that are easier to see in a graphic representation rather than viewing the actual numbers or data</a:t>
            </a:r>
          </a:p>
          <a:p>
            <a:r>
              <a:rPr lang="en-US" dirty="0"/>
              <a:t>Excel has more than 60 types of charts organized into the 10 categories described in Figure 4–1</a:t>
            </a:r>
          </a:p>
          <a:p>
            <a:r>
              <a:rPr lang="en-US" dirty="0"/>
              <a:t>Within each chart category are chart variations called chart subtypes</a:t>
            </a:r>
          </a:p>
          <a:p>
            <a:r>
              <a:rPr lang="en-US" dirty="0"/>
              <a:t>You can also design custom chart types to meet your specific needs</a:t>
            </a:r>
          </a:p>
        </p:txBody>
      </p:sp>
    </p:spTree>
    <p:extLst>
      <p:ext uri="{BB962C8B-B14F-4D97-AF65-F5344CB8AC3E}">
        <p14:creationId xmlns:p14="http://schemas.microsoft.com/office/powerpoint/2010/main" val="3352887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Getting Started with Excel Charts, Part 2</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Creating a Chart</a:t>
            </a:r>
          </a:p>
          <a:p>
            <a:pPr lvl="1"/>
            <a:r>
              <a:rPr lang="en-US" dirty="0"/>
              <a:t>Select the range containing the data you want to chart</a:t>
            </a:r>
          </a:p>
          <a:p>
            <a:pPr lvl="1"/>
            <a:r>
              <a:rPr lang="en-US" dirty="0"/>
              <a:t>On the Insert tab, in the Charts group, click the Recommended Charts button or a button representing the general chart type, and then click the chart you want to create; or click the Quick Analysis button, click the Charts category, and then click the chart you want to create</a:t>
            </a:r>
          </a:p>
          <a:p>
            <a:pPr lvl="1"/>
            <a:r>
              <a:rPr lang="en-US" dirty="0"/>
              <a:t>On the Chart Tools Design tab, in the Location group, click the Move Chart button, select whether to embed the chart in a worksheet or place it in a chart sheet, and then click OK</a:t>
            </a:r>
          </a:p>
          <a:p>
            <a:pPr lvl="1"/>
            <a:r>
              <a:rPr lang="en-US" dirty="0"/>
              <a:t>Use the chart tools to format the appearance of individual chart elements</a:t>
            </a:r>
          </a:p>
        </p:txBody>
      </p:sp>
    </p:spTree>
    <p:extLst>
      <p:ext uri="{BB962C8B-B14F-4D97-AF65-F5344CB8AC3E}">
        <p14:creationId xmlns:p14="http://schemas.microsoft.com/office/powerpoint/2010/main" val="16480213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7B45C-5987-4F8F-8EA6-60B705C5FEC2}"/>
              </a:ext>
            </a:extLst>
          </p:cNvPr>
          <p:cNvSpPr>
            <a:spLocks noGrp="1"/>
          </p:cNvSpPr>
          <p:nvPr>
            <p:ph type="title"/>
          </p:nvPr>
        </p:nvSpPr>
        <p:spPr>
          <a:xfrm>
            <a:off x="838199" y="365125"/>
            <a:ext cx="10916265" cy="1006475"/>
          </a:xfrm>
          <a:solidFill>
            <a:schemeClr val="bg1"/>
          </a:solidFill>
        </p:spPr>
        <p:txBody>
          <a:bodyPr/>
          <a:lstStyle/>
          <a:p>
            <a:r>
              <a:rPr lang="en-US" dirty="0"/>
              <a:t>Getting Started with Excel Charts, Part 3: Figure 4-1 Excel chart types and subtypes</a:t>
            </a:r>
            <a:endParaRPr lang="en-IN" dirty="0"/>
          </a:p>
        </p:txBody>
      </p:sp>
      <p:graphicFrame>
        <p:nvGraphicFramePr>
          <p:cNvPr id="5" name="Content Placeholder 4" descr="Table is accessible to screen readers">
            <a:extLst>
              <a:ext uri="{FF2B5EF4-FFF2-40B4-BE49-F238E27FC236}">
                <a16:creationId xmlns:a16="http://schemas.microsoft.com/office/drawing/2014/main" id="{6C5CBA91-D9DF-4216-8BA3-BFDD52FA8A6D}"/>
              </a:ext>
            </a:extLst>
          </p:cNvPr>
          <p:cNvGraphicFramePr>
            <a:graphicFrameLocks noGrp="1"/>
          </p:cNvGraphicFramePr>
          <p:nvPr>
            <p:ph sz="quarter" idx="16"/>
            <p:extLst>
              <p:ext uri="{D42A27DB-BD31-4B8C-83A1-F6EECF244321}">
                <p14:modId xmlns:p14="http://schemas.microsoft.com/office/powerpoint/2010/main" val="3614460752"/>
              </p:ext>
            </p:extLst>
          </p:nvPr>
        </p:nvGraphicFramePr>
        <p:xfrm>
          <a:off x="654462" y="1495531"/>
          <a:ext cx="10916264" cy="4663440"/>
        </p:xfrm>
        <a:graphic>
          <a:graphicData uri="http://schemas.openxmlformats.org/drawingml/2006/table">
            <a:tbl>
              <a:tblPr firstRow="1" bandRow="1">
                <a:tableStyleId>{5C22544A-7EE6-4342-B048-85BDC9FD1C3A}</a:tableStyleId>
              </a:tblPr>
              <a:tblGrid>
                <a:gridCol w="1454557">
                  <a:extLst>
                    <a:ext uri="{9D8B030D-6E8A-4147-A177-3AD203B41FA5}">
                      <a16:colId xmlns:a16="http://schemas.microsoft.com/office/drawing/2014/main" val="1074378235"/>
                    </a:ext>
                  </a:extLst>
                </a:gridCol>
                <a:gridCol w="5633884">
                  <a:extLst>
                    <a:ext uri="{9D8B030D-6E8A-4147-A177-3AD203B41FA5}">
                      <a16:colId xmlns:a16="http://schemas.microsoft.com/office/drawing/2014/main" val="1494837086"/>
                    </a:ext>
                  </a:extLst>
                </a:gridCol>
                <a:gridCol w="3827823">
                  <a:extLst>
                    <a:ext uri="{9D8B030D-6E8A-4147-A177-3AD203B41FA5}">
                      <a16:colId xmlns:a16="http://schemas.microsoft.com/office/drawing/2014/main" val="526918074"/>
                    </a:ext>
                  </a:extLst>
                </a:gridCol>
              </a:tblGrid>
              <a:tr h="370840">
                <a:tc>
                  <a:txBody>
                    <a:bodyPr/>
                    <a:lstStyle/>
                    <a:p>
                      <a:r>
                        <a:rPr lang="en-US" sz="1800" dirty="0">
                          <a:solidFill>
                            <a:srgbClr val="000000"/>
                          </a:solidFill>
                          <a:latin typeface="Arial" panose="020B0604020202020204" pitchFamily="34" charset="0"/>
                          <a:cs typeface="Arial" panose="020B0604020202020204" pitchFamily="34" charset="0"/>
                        </a:rPr>
                        <a:t>Chart Category</a:t>
                      </a:r>
                    </a:p>
                  </a:txBody>
                  <a:tcPr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Description</a:t>
                      </a:r>
                    </a:p>
                  </a:txBody>
                  <a:tcPr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Chart Subtypes</a:t>
                      </a:r>
                    </a:p>
                  </a:txBody>
                  <a:tcPr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79865308"/>
                  </a:ext>
                </a:extLst>
              </a:tr>
              <a:tr h="370840">
                <a:tc>
                  <a:txBody>
                    <a:bodyPr/>
                    <a:lstStyle/>
                    <a:p>
                      <a:r>
                        <a:rPr lang="en-US" sz="1800" dirty="0">
                          <a:solidFill>
                            <a:srgbClr val="000000"/>
                          </a:solidFill>
                          <a:latin typeface="Arial" panose="020B0604020202020204" pitchFamily="34" charset="0"/>
                          <a:cs typeface="Arial" panose="020B0604020202020204" pitchFamily="34" charset="0"/>
                        </a:rPr>
                        <a:t>Column or Bar</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Compares values from different categories. Values are indicated by the height of the columns or the length of a bar.</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2-D Column, 3-D Column, 2-D Bar, 3-D Bar</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98957478"/>
                  </a:ext>
                </a:extLst>
              </a:tr>
              <a:tr h="370840">
                <a:tc>
                  <a:txBody>
                    <a:bodyPr/>
                    <a:lstStyle/>
                    <a:p>
                      <a:r>
                        <a:rPr lang="en-US" sz="1800" dirty="0">
                          <a:solidFill>
                            <a:srgbClr val="000000"/>
                          </a:solidFill>
                          <a:latin typeface="Arial" panose="020B0604020202020204" pitchFamily="34" charset="0"/>
                          <a:cs typeface="Arial" panose="020B0604020202020204" pitchFamily="34" charset="0"/>
                        </a:rPr>
                        <a:t>Hierarchy</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Display data that is organized into a hierarchy of categories where the size of the groups is based on a number.</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Treemap, Sunburst</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93487638"/>
                  </a:ext>
                </a:extLst>
              </a:tr>
              <a:tr h="370840">
                <a:tc>
                  <a:txBody>
                    <a:bodyPr/>
                    <a:lstStyle/>
                    <a:p>
                      <a:r>
                        <a:rPr lang="en-US" sz="1800" dirty="0">
                          <a:solidFill>
                            <a:srgbClr val="000000"/>
                          </a:solidFill>
                          <a:latin typeface="Arial" panose="020B0604020202020204" pitchFamily="34" charset="0"/>
                          <a:cs typeface="Arial" panose="020B0604020202020204" pitchFamily="34" charset="0"/>
                        </a:rPr>
                        <a:t>Waterfall or Stock</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Displays financial cash flow values or stock market data.</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Waterfall, Funnel, Stock</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11865978"/>
                  </a:ext>
                </a:extLst>
              </a:tr>
              <a:tr h="370840">
                <a:tc>
                  <a:txBody>
                    <a:bodyPr/>
                    <a:lstStyle/>
                    <a:p>
                      <a:r>
                        <a:rPr lang="en-US" sz="1800" dirty="0">
                          <a:solidFill>
                            <a:srgbClr val="000000"/>
                          </a:solidFill>
                          <a:latin typeface="Arial" panose="020B0604020202020204" pitchFamily="34" charset="0"/>
                          <a:cs typeface="Arial" panose="020B0604020202020204" pitchFamily="34" charset="0"/>
                        </a:rPr>
                        <a:t>Line or Area</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Compares values from different categories. Values are indicated by the height of the lines. Often used to show trends and changes over time.</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2-D Line, 3-D Line, 2-D Area, 3-D Area</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947593440"/>
                  </a:ext>
                </a:extLst>
              </a:tr>
              <a:tr h="370840">
                <a:tc>
                  <a:txBody>
                    <a:bodyPr/>
                    <a:lstStyle/>
                    <a:p>
                      <a:r>
                        <a:rPr lang="en-US" sz="1800" dirty="0">
                          <a:solidFill>
                            <a:srgbClr val="000000"/>
                          </a:solidFill>
                          <a:latin typeface="Arial" panose="020B0604020202020204" pitchFamily="34" charset="0"/>
                          <a:cs typeface="Arial" panose="020B0604020202020204" pitchFamily="34" charset="0"/>
                        </a:rPr>
                        <a:t>Statistic</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Displays a chart summarizing the distribution of values from a sample population.</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Histogram, Pareto, Box and Whisker</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44446971"/>
                  </a:ext>
                </a:extLst>
              </a:tr>
            </a:tbl>
          </a:graphicData>
        </a:graphic>
      </p:graphicFrame>
    </p:spTree>
    <p:extLst>
      <p:ext uri="{BB962C8B-B14F-4D97-AF65-F5344CB8AC3E}">
        <p14:creationId xmlns:p14="http://schemas.microsoft.com/office/powerpoint/2010/main" val="15519233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7B45C-5987-4F8F-8EA6-60B705C5FEC2}"/>
              </a:ext>
            </a:extLst>
          </p:cNvPr>
          <p:cNvSpPr>
            <a:spLocks noGrp="1"/>
          </p:cNvSpPr>
          <p:nvPr>
            <p:ph type="title"/>
          </p:nvPr>
        </p:nvSpPr>
        <p:spPr>
          <a:xfrm>
            <a:off x="838199" y="365125"/>
            <a:ext cx="10916265" cy="1006475"/>
          </a:xfrm>
          <a:solidFill>
            <a:schemeClr val="bg1"/>
          </a:solidFill>
        </p:spPr>
        <p:txBody>
          <a:bodyPr/>
          <a:lstStyle/>
          <a:p>
            <a:r>
              <a:rPr lang="en-US" dirty="0"/>
              <a:t>Getting Started with Excel Charts, Part 4: Figure 4-1 Excel chart types and subtypes</a:t>
            </a:r>
            <a:endParaRPr lang="en-IN" dirty="0"/>
          </a:p>
        </p:txBody>
      </p:sp>
      <p:graphicFrame>
        <p:nvGraphicFramePr>
          <p:cNvPr id="5" name="Content Placeholder 4" descr="Table is accessible to screen readers">
            <a:extLst>
              <a:ext uri="{FF2B5EF4-FFF2-40B4-BE49-F238E27FC236}">
                <a16:creationId xmlns:a16="http://schemas.microsoft.com/office/drawing/2014/main" id="{6C5CBA91-D9DF-4216-8BA3-BFDD52FA8A6D}"/>
              </a:ext>
            </a:extLst>
          </p:cNvPr>
          <p:cNvGraphicFramePr>
            <a:graphicFrameLocks noGrp="1"/>
          </p:cNvGraphicFramePr>
          <p:nvPr>
            <p:ph sz="quarter" idx="16"/>
            <p:extLst>
              <p:ext uri="{D42A27DB-BD31-4B8C-83A1-F6EECF244321}">
                <p14:modId xmlns:p14="http://schemas.microsoft.com/office/powerpoint/2010/main" val="1371897263"/>
              </p:ext>
            </p:extLst>
          </p:nvPr>
        </p:nvGraphicFramePr>
        <p:xfrm>
          <a:off x="654462" y="1495531"/>
          <a:ext cx="10916264" cy="4765040"/>
        </p:xfrm>
        <a:graphic>
          <a:graphicData uri="http://schemas.openxmlformats.org/drawingml/2006/table">
            <a:tbl>
              <a:tblPr firstRow="1" bandRow="1">
                <a:tableStyleId>{5C22544A-7EE6-4342-B048-85BDC9FD1C3A}</a:tableStyleId>
              </a:tblPr>
              <a:tblGrid>
                <a:gridCol w="1454557">
                  <a:extLst>
                    <a:ext uri="{9D8B030D-6E8A-4147-A177-3AD203B41FA5}">
                      <a16:colId xmlns:a16="http://schemas.microsoft.com/office/drawing/2014/main" val="1074378235"/>
                    </a:ext>
                  </a:extLst>
                </a:gridCol>
                <a:gridCol w="5633884">
                  <a:extLst>
                    <a:ext uri="{9D8B030D-6E8A-4147-A177-3AD203B41FA5}">
                      <a16:colId xmlns:a16="http://schemas.microsoft.com/office/drawing/2014/main" val="1494837086"/>
                    </a:ext>
                  </a:extLst>
                </a:gridCol>
                <a:gridCol w="3827823">
                  <a:extLst>
                    <a:ext uri="{9D8B030D-6E8A-4147-A177-3AD203B41FA5}">
                      <a16:colId xmlns:a16="http://schemas.microsoft.com/office/drawing/2014/main" val="526918074"/>
                    </a:ext>
                  </a:extLst>
                </a:gridCol>
              </a:tblGrid>
              <a:tr h="370840">
                <a:tc>
                  <a:txBody>
                    <a:bodyPr/>
                    <a:lstStyle/>
                    <a:p>
                      <a:r>
                        <a:rPr lang="en-US" sz="1800" dirty="0">
                          <a:solidFill>
                            <a:srgbClr val="000000"/>
                          </a:solidFill>
                          <a:latin typeface="Arial" panose="020B0604020202020204" pitchFamily="34" charset="0"/>
                          <a:cs typeface="Arial" panose="020B0604020202020204" pitchFamily="34" charset="0"/>
                        </a:rPr>
                        <a:t>Chart Category</a:t>
                      </a:r>
                    </a:p>
                  </a:txBody>
                  <a:tcPr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Description</a:t>
                      </a:r>
                    </a:p>
                  </a:txBody>
                  <a:tcPr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Chart Subtypes</a:t>
                      </a:r>
                    </a:p>
                  </a:txBody>
                  <a:tcPr anchor="b">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79865308"/>
                  </a:ext>
                </a:extLst>
              </a:tr>
              <a:tr h="370840">
                <a:tc>
                  <a:txBody>
                    <a:bodyPr/>
                    <a:lstStyle/>
                    <a:p>
                      <a:r>
                        <a:rPr lang="en-US" sz="1800" b="0" dirty="0">
                          <a:solidFill>
                            <a:srgbClr val="000000"/>
                          </a:solidFill>
                          <a:latin typeface="Arial" panose="020B0604020202020204" pitchFamily="34" charset="0"/>
                          <a:cs typeface="Arial" panose="020B0604020202020204" pitchFamily="34" charset="0"/>
                        </a:rPr>
                        <a:t>Pie</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b="0" dirty="0">
                          <a:solidFill>
                            <a:srgbClr val="000000"/>
                          </a:solidFill>
                          <a:latin typeface="Arial" panose="020B0604020202020204" pitchFamily="34" charset="0"/>
                          <a:cs typeface="Arial" panose="020B0604020202020204" pitchFamily="34" charset="0"/>
                        </a:rPr>
                        <a:t>Compares relative values of different categories to the whole. Values are indicated by the areas of the pie slices.</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pl" sz="1800" b="0">
                          <a:solidFill>
                            <a:srgbClr val="000000"/>
                          </a:solidFill>
                          <a:latin typeface="Arial" panose="020B0604020202020204" pitchFamily="34" charset="0"/>
                          <a:cs typeface="Arial" panose="020B0604020202020204" pitchFamily="34" charset="0"/>
                        </a:rPr>
                        <a:t>2-D Pie, 3-D Pie, Doughnut</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98957478"/>
                  </a:ext>
                </a:extLst>
              </a:tr>
              <a:tr h="370840">
                <a:tc>
                  <a:txBody>
                    <a:bodyPr/>
                    <a:lstStyle/>
                    <a:p>
                      <a:r>
                        <a:rPr lang="en-US" sz="1800" dirty="0">
                          <a:solidFill>
                            <a:srgbClr val="000000"/>
                          </a:solidFill>
                          <a:latin typeface="Arial" panose="020B0604020202020204" pitchFamily="34" charset="0"/>
                          <a:cs typeface="Arial" panose="020B0604020202020204" pitchFamily="34" charset="0"/>
                        </a:rPr>
                        <a:t>X Y (Scatter) or Bubble</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Shows the patterns or relationship between two or more sets of values. Often used in scientific studies and statistical analyses.</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Scatter, Bubble</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93487638"/>
                  </a:ext>
                </a:extLst>
              </a:tr>
              <a:tr h="370840">
                <a:tc>
                  <a:txBody>
                    <a:bodyPr/>
                    <a:lstStyle/>
                    <a:p>
                      <a:r>
                        <a:rPr lang="en-US" sz="1800" dirty="0">
                          <a:solidFill>
                            <a:srgbClr val="000000"/>
                          </a:solidFill>
                          <a:latin typeface="Arial" panose="020B0604020202020204" pitchFamily="34" charset="0"/>
                          <a:cs typeface="Arial" panose="020B0604020202020204" pitchFamily="34" charset="0"/>
                        </a:rPr>
                        <a:t>Surface or Radar</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Compares three sets of values in a three-dimensional chart.</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Surface, Radar</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11865978"/>
                  </a:ext>
                </a:extLst>
              </a:tr>
              <a:tr h="370840">
                <a:tc>
                  <a:txBody>
                    <a:bodyPr/>
                    <a:lstStyle/>
                    <a:p>
                      <a:r>
                        <a:rPr lang="en-US" sz="1800" dirty="0">
                          <a:solidFill>
                            <a:srgbClr val="000000"/>
                          </a:solidFill>
                          <a:latin typeface="Arial" panose="020B0604020202020204" pitchFamily="34" charset="0"/>
                          <a:cs typeface="Arial" panose="020B0604020202020204" pitchFamily="34" charset="0"/>
                        </a:rPr>
                        <a:t>Combo</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Combines two or more chart types to make the data easy to visualize, especially when the data is widely varied.</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Clustered Column-Line, Clustered Column-Line on Secondary Axis, Stacked Area-Clustered Column</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947593440"/>
                  </a:ext>
                </a:extLst>
              </a:tr>
              <a:tr h="370840">
                <a:tc>
                  <a:txBody>
                    <a:bodyPr/>
                    <a:lstStyle/>
                    <a:p>
                      <a:r>
                        <a:rPr lang="en-US" sz="1800" dirty="0">
                          <a:solidFill>
                            <a:srgbClr val="000000"/>
                          </a:solidFill>
                          <a:latin typeface="Arial" panose="020B0604020202020204" pitchFamily="34" charset="0"/>
                          <a:cs typeface="Arial" panose="020B0604020202020204" pitchFamily="34" charset="0"/>
                        </a:rPr>
                        <a:t>Map</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Compares data values across geographical regions.</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Filled Map</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44446971"/>
                  </a:ext>
                </a:extLst>
              </a:tr>
              <a:tr h="370840">
                <a:tc>
                  <a:txBody>
                    <a:bodyPr/>
                    <a:lstStyle/>
                    <a:p>
                      <a:r>
                        <a:rPr lang="en-US" sz="1800" dirty="0">
                          <a:solidFill>
                            <a:srgbClr val="000000"/>
                          </a:solidFill>
                          <a:latin typeface="Arial" panose="020B0604020202020204" pitchFamily="34" charset="0"/>
                          <a:cs typeface="Arial" panose="020B0604020202020204" pitchFamily="34" charset="0"/>
                        </a:rPr>
                        <a:t>PivotChart</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Creates a chart summarizing data from a PivotTable.</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1800" dirty="0">
                          <a:solidFill>
                            <a:srgbClr val="000000"/>
                          </a:solidFill>
                          <a:latin typeface="Arial" panose="020B0604020202020204" pitchFamily="34" charset="0"/>
                          <a:cs typeface="Arial" panose="020B0604020202020204" pitchFamily="34" charset="0"/>
                        </a:rPr>
                        <a:t>PivotChart, PivotChart &amp; PivotTable</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17818278"/>
                  </a:ext>
                </a:extLst>
              </a:tr>
            </a:tbl>
          </a:graphicData>
        </a:graphic>
      </p:graphicFrame>
    </p:spTree>
    <p:extLst>
      <p:ext uri="{BB962C8B-B14F-4D97-AF65-F5344CB8AC3E}">
        <p14:creationId xmlns:p14="http://schemas.microsoft.com/office/powerpoint/2010/main" val="3045411850"/>
      </p:ext>
    </p:extLst>
  </p:cSld>
  <p:clrMapOvr>
    <a:masterClrMapping/>
  </p:clrMapOvr>
</p:sld>
</file>

<file path=ppt/theme/theme1.xml><?xml version="1.0" encoding="utf-8"?>
<a:theme xmlns:a="http://schemas.openxmlformats.org/drawingml/2006/main" name="Office Theme">
  <a:themeElements>
    <a:clrScheme name="Custom 1">
      <a:dk1>
        <a:srgbClr val="011892"/>
      </a:dk1>
      <a:lt1>
        <a:srgbClr val="FFFFFF"/>
      </a:lt1>
      <a:dk2>
        <a:srgbClr val="006198"/>
      </a:dk2>
      <a:lt2>
        <a:srgbClr val="E7E6E6"/>
      </a:lt2>
      <a:accent1>
        <a:srgbClr val="0098D4"/>
      </a:accent1>
      <a:accent2>
        <a:srgbClr val="00B7E6"/>
      </a:accent2>
      <a:accent3>
        <a:srgbClr val="81CFEC"/>
      </a:accent3>
      <a:accent4>
        <a:srgbClr val="E8255F"/>
      </a:accent4>
      <a:accent5>
        <a:srgbClr val="FF6300"/>
      </a:accent5>
      <a:accent6>
        <a:srgbClr val="F5B600"/>
      </a:accent6>
      <a:hlink>
        <a:srgbClr val="00B7E6"/>
      </a:hlink>
      <a:folHlink>
        <a:srgbClr val="0098D4"/>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effectLst/>
      </a:spPr>
      <a:bodyPr wrap="square" lIns="0" tIns="0" rIns="0" rtlCol="0" anchor="b">
        <a:spAutoFit/>
      </a:bodyPr>
      <a:lstStyle>
        <a:defPPr>
          <a:defRPr sz="2000" smtClean="0">
            <a:latin typeface="Open Sans" panose="020B0606030504020204" pitchFamily="34" charset="0"/>
            <a:ea typeface="Open Sans" panose="020B0606030504020204" pitchFamily="34" charset="0"/>
            <a:cs typeface="Open Sans" panose="020B0606030504020204" pitchFamily="34" charset="0"/>
          </a:defRPr>
        </a:defPPr>
      </a:lstStyle>
    </a:txDef>
  </a:objectDefaults>
  <a:extraClrSchemeLst/>
  <a:extLst>
    <a:ext uri="{05A4C25C-085E-4340-85A3-A5531E510DB2}">
      <thm15:themeFamily xmlns:thm15="http://schemas.microsoft.com/office/thememl/2012/main" name="Presentation1" id="{276F6C23-6457-4163-906F-9FD71B1D340C}" vid="{9A4A37B5-06EA-4573-8274-FD94E47E4E8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30E55FC74928E43B6B0287E1674882B" ma:contentTypeVersion="0" ma:contentTypeDescription="Create a new document." ma:contentTypeScope="" ma:versionID="e07f7b9487d6cbb529ecf6f2f1841676">
  <xsd:schema xmlns:xsd="http://www.w3.org/2001/XMLSchema" xmlns:xs="http://www.w3.org/2001/XMLSchema" xmlns:p="http://schemas.microsoft.com/office/2006/metadata/properties" targetNamespace="http://schemas.microsoft.com/office/2006/metadata/properties" ma:root="true" ma:fieldsID="b34f15b030d40ffca33e4aeb8eb001f5">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FBD255F-1AB4-4B7F-97CA-248D24762D41}">
  <ds:schemaRefs>
    <ds:schemaRef ds:uri="http://schemas.microsoft.com/sharepoint/events"/>
  </ds:schemaRefs>
</ds:datastoreItem>
</file>

<file path=customXml/itemProps2.xml><?xml version="1.0" encoding="utf-8"?>
<ds:datastoreItem xmlns:ds="http://schemas.openxmlformats.org/officeDocument/2006/customXml" ds:itemID="{E32CFAA7-E308-4DCB-89CD-C84C20E90241}">
  <ds:schemaRefs>
    <ds:schemaRef ds:uri="http://schemas.microsoft.com/sharepoint/v3/contenttype/forms"/>
  </ds:schemaRefs>
</ds:datastoreItem>
</file>

<file path=customXml/itemProps3.xml><?xml version="1.0" encoding="utf-8"?>
<ds:datastoreItem xmlns:ds="http://schemas.openxmlformats.org/officeDocument/2006/customXml" ds:itemID="{93752700-3289-473F-A6AB-504C5AB842BD}"/>
</file>

<file path=customXml/itemProps4.xml><?xml version="1.0" encoding="utf-8"?>
<ds:datastoreItem xmlns:ds="http://schemas.openxmlformats.org/officeDocument/2006/customXml" ds:itemID="{BA9BA192-EF86-48DF-982C-2C526A268392}">
  <ds:schemaRefs>
    <ds:schemaRef ds:uri="http://purl.org/dc/elements/1.1/"/>
    <ds:schemaRef ds:uri="a4d2ff27-a226-42e2-a79e-c1ae662d212e"/>
    <ds:schemaRef ds:uri="http://purl.org/dc/terms/"/>
    <ds:schemaRef ds:uri="f856fc18-c0f7-462c-a53d-fc2610d0c4c8"/>
    <ds:schemaRef ds:uri="http://www.w3.org/XML/1998/namespace"/>
    <ds:schemaRef ds:uri="http://schemas.microsoft.com/office/2006/metadata/properties"/>
    <ds:schemaRef ds:uri="http://schemas.openxmlformats.org/package/2006/metadata/core-properties"/>
    <ds:schemaRef ds:uri="http://schemas.microsoft.com/office/2006/documentManagement/types"/>
    <ds:schemaRef ds:uri="http://schemas.microsoft.com/office/infopath/2007/PartnerControls"/>
    <ds:schemaRef ds:uri="a3520c62-91d1-4715-93cb-6b6cc6733a1f"/>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Accessible_PPT_Template_Cengage</Template>
  <TotalTime>2191</TotalTime>
  <Words>3138</Words>
  <Application>Microsoft Office PowerPoint</Application>
  <PresentationFormat>Widescreen</PresentationFormat>
  <Paragraphs>274</Paragraphs>
  <Slides>56</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56</vt:i4>
      </vt:variant>
    </vt:vector>
  </HeadingPairs>
  <TitlesOfParts>
    <vt:vector size="65" baseType="lpstr">
      <vt:lpstr>Arial</vt:lpstr>
      <vt:lpstr>Arial</vt:lpstr>
      <vt:lpstr>Calibri</vt:lpstr>
      <vt:lpstr>Courier New</vt:lpstr>
      <vt:lpstr>Helvetica</vt:lpstr>
      <vt:lpstr>LucidaGrande</vt:lpstr>
      <vt:lpstr>Open Sans</vt:lpstr>
      <vt:lpstr>Summer Font</vt:lpstr>
      <vt:lpstr>Office Theme</vt:lpstr>
      <vt:lpstr>New Perspectives on Microsoft Excel 2019</vt:lpstr>
      <vt:lpstr>Analyzing and Charting Financial Data</vt:lpstr>
      <vt:lpstr>Objectives, Part 1</vt:lpstr>
      <vt:lpstr>Objectives, Part 2</vt:lpstr>
      <vt:lpstr>Visual Overview: Chart Elements</vt:lpstr>
      <vt:lpstr>Getting Started with Excel Charts, Part 1</vt:lpstr>
      <vt:lpstr>Getting Started with Excel Charts, Part 2</vt:lpstr>
      <vt:lpstr>Getting Started with Excel Charts, Part 3: Figure 4-1 Excel chart types and subtypes</vt:lpstr>
      <vt:lpstr>Getting Started with Excel Charts, Part 4: Figure 4-1 Excel chart types and subtypes</vt:lpstr>
      <vt:lpstr>Creating a Pie Chart, Part 1</vt:lpstr>
      <vt:lpstr>Creating a Pie Chart, Part 2</vt:lpstr>
      <vt:lpstr>Creating a Pie Chart, Part 3</vt:lpstr>
      <vt:lpstr>Creating a Pie Chart, Part 4</vt:lpstr>
      <vt:lpstr>Creating a Pie Chart, Part 5</vt:lpstr>
      <vt:lpstr>Creating a Pie Chart, Part 6</vt:lpstr>
      <vt:lpstr>Working with Chart Elements, Part 1</vt:lpstr>
      <vt:lpstr>Working with Chart Elements, Part 2</vt:lpstr>
      <vt:lpstr>Working with Chart Elements, Part 3</vt:lpstr>
      <vt:lpstr>Working with Chart Elements, Part 4</vt:lpstr>
      <vt:lpstr>Working with Chart Elements, Part 5</vt:lpstr>
      <vt:lpstr>Performing What-If Analyses with Charts, Part 1</vt:lpstr>
      <vt:lpstr>Performing What-If Analyses with Charts, Part 2</vt:lpstr>
      <vt:lpstr>Performing What-If Analyses with Charts, Part 3</vt:lpstr>
      <vt:lpstr>Creating a Column Chart, Part 1</vt:lpstr>
      <vt:lpstr>Creating a Column Chart, Part 2</vt:lpstr>
      <vt:lpstr>Creating a Column Chart, Part 3</vt:lpstr>
      <vt:lpstr>Creating a Column Chart, Part 4</vt:lpstr>
      <vt:lpstr>Creating a Column Chart, Part 5</vt:lpstr>
      <vt:lpstr>Creating a Column Chart, Part 6</vt:lpstr>
      <vt:lpstr>Creating a Column Chart, Part 7</vt:lpstr>
      <vt:lpstr>Creating a Line Chart, Part 1</vt:lpstr>
      <vt:lpstr>Creating a Line Chart, Part 2</vt:lpstr>
      <vt:lpstr>Creating a Line Chart, Part 3</vt:lpstr>
      <vt:lpstr>Creating a Combination Chart, Part 1</vt:lpstr>
      <vt:lpstr>Creating a Combination Chart, Part 2</vt:lpstr>
      <vt:lpstr>Creating a Combination Chart, Part 3</vt:lpstr>
      <vt:lpstr>Creating a Combination Chart, Part 4</vt:lpstr>
      <vt:lpstr>Creating a Combination Chart, Part 5</vt:lpstr>
      <vt:lpstr>Visual Overview: Scatter Charts, Data Bars, and Sparklines</vt:lpstr>
      <vt:lpstr>Creating a Scatter Chart, Part 1</vt:lpstr>
      <vt:lpstr>Creating a Scatter Chart, Part 2</vt:lpstr>
      <vt:lpstr>Editing the Chart Data Source, Part 1</vt:lpstr>
      <vt:lpstr>Editing a Chart Data Source, Part 2</vt:lpstr>
      <vt:lpstr>Adding Graphic Objects to a Workbook, Part 1</vt:lpstr>
      <vt:lpstr>Adding Graphic Objects to a Workbook, Part 2</vt:lpstr>
      <vt:lpstr>Adding Graphic Objects to a Workbook, Part 3</vt:lpstr>
      <vt:lpstr>Exploring Other Chart Types, Part 1</vt:lpstr>
      <vt:lpstr>Exploring Other Chart Types, Part 2</vt:lpstr>
      <vt:lpstr>Exploring Other Chart Types, Part 3</vt:lpstr>
      <vt:lpstr>Creating Data Bars, Part 1</vt:lpstr>
      <vt:lpstr>Creating Data Bars, Part 2</vt:lpstr>
      <vt:lpstr>Creating Sparklines, Part 1</vt:lpstr>
      <vt:lpstr>Creating Sparklines, Part 2</vt:lpstr>
      <vt:lpstr>Creating Sparklines, Part 3</vt:lpstr>
      <vt:lpstr>Creating Sparklines, Part 4</vt:lpstr>
      <vt:lpstr>Creating Sparklines, Part 5</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laser</dc:creator>
  <cp:lastModifiedBy>D, Mohanapriya</cp:lastModifiedBy>
  <cp:revision>936</cp:revision>
  <cp:lastPrinted>2016-10-03T15:29:39Z</cp:lastPrinted>
  <dcterms:created xsi:type="dcterms:W3CDTF">2018-11-09T11:15:56Z</dcterms:created>
  <dcterms:modified xsi:type="dcterms:W3CDTF">2019-08-26T01:41:48Z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0x010100F30E55FC74928E43B6B0287E1674882B</vt:lpwstr>
  </property>
  <property fmtid="{D5CDD505-2E9C-101B-9397-08002B2CF9AE}" pid="3" name="Order">
    <vt:r8>112600</vt:r8>
  </property>
  <property fmtid="{D5CDD505-2E9C-101B-9397-08002B2CF9AE}" pid="4" name="Category">
    <vt:lpwstr>Accessibility</vt:lpwstr>
  </property>
  <property fmtid="{D5CDD505-2E9C-101B-9397-08002B2CF9AE}" pid="5" name="xd_Signature">
    <vt:bool>false</vt:bool>
  </property>
  <property fmtid="{D5CDD505-2E9C-101B-9397-08002B2CF9AE}" pid="6" name="xd_ProgID">
    <vt:lpwstr/>
  </property>
  <property fmtid="{D5CDD505-2E9C-101B-9397-08002B2CF9AE}" pid="7" name="Document Type">
    <vt:lpwstr>Template</vt:lpwstr>
  </property>
  <property fmtid="{D5CDD505-2E9C-101B-9397-08002B2CF9AE}" pid="8" name="_SourceUrl">
    <vt:lpwstr/>
  </property>
  <property fmtid="{D5CDD505-2E9C-101B-9397-08002B2CF9AE}" pid="9" name="_SharedFileIndex">
    <vt:lpwstr/>
  </property>
  <property fmtid="{D5CDD505-2E9C-101B-9397-08002B2CF9AE}" pid="10" name="Audience">
    <vt:lpwstr>Content Developer</vt:lpwstr>
  </property>
  <property fmtid="{D5CDD505-2E9C-101B-9397-08002B2CF9AE}" pid="11" name="Department">
    <vt:lpwstr>GPM Training</vt:lpwstr>
  </property>
  <property fmtid="{D5CDD505-2E9C-101B-9397-08002B2CF9AE}" pid="12" name="ComplianceAssetId">
    <vt:lpwstr/>
  </property>
  <property fmtid="{D5CDD505-2E9C-101B-9397-08002B2CF9AE}" pid="13" name="TemplateUrl">
    <vt:lpwstr/>
  </property>
  <property fmtid="{D5CDD505-2E9C-101B-9397-08002B2CF9AE}" pid="14" name="_dlc_DocIdItemGuid">
    <vt:lpwstr>8b70cda3-413b-4766-b009-7cf0a547d69e</vt:lpwstr>
  </property>
</Properties>
</file>

<file path=docProps/thumbnail.jpeg>
</file>